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58" r:id="rId4"/>
    <p:sldId id="260" r:id="rId5"/>
    <p:sldId id="268" r:id="rId6"/>
    <p:sldId id="261" r:id="rId7"/>
    <p:sldId id="263" r:id="rId8"/>
    <p:sldId id="266" r:id="rId9"/>
    <p:sldId id="269" r:id="rId10"/>
    <p:sldId id="264" r:id="rId11"/>
    <p:sldId id="267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259" r:id="rId2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62A7329-AC7A-4995-8A0B-246BD40684A6}" v="693" dt="2020-12-07T02:48:17.85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1" d="100"/>
          <a:sy n="81" d="100"/>
        </p:scale>
        <p:origin x="1498" y="6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ishwarya Harinivas" userId="29ad164aa346b8bd" providerId="LiveId" clId="{862A7329-AC7A-4995-8A0B-246BD40684A6}"/>
    <pc:docChg chg="undo custSel addSld delSld modSld">
      <pc:chgData name="Aishwarya Harinivas" userId="29ad164aa346b8bd" providerId="LiveId" clId="{862A7329-AC7A-4995-8A0B-246BD40684A6}" dt="2020-12-07T03:10:08.002" v="4923" actId="20577"/>
      <pc:docMkLst>
        <pc:docMk/>
      </pc:docMkLst>
      <pc:sldChg chg="modSp mod">
        <pc:chgData name="Aishwarya Harinivas" userId="29ad164aa346b8bd" providerId="LiveId" clId="{862A7329-AC7A-4995-8A0B-246BD40684A6}" dt="2020-12-06T12:46:25.305" v="96" actId="20577"/>
        <pc:sldMkLst>
          <pc:docMk/>
          <pc:sldMk cId="0" sldId="256"/>
        </pc:sldMkLst>
        <pc:spChg chg="mod">
          <ac:chgData name="Aishwarya Harinivas" userId="29ad164aa346b8bd" providerId="LiveId" clId="{862A7329-AC7A-4995-8A0B-246BD40684A6}" dt="2020-12-06T12:46:25.305" v="96" actId="20577"/>
          <ac:spMkLst>
            <pc:docMk/>
            <pc:sldMk cId="0" sldId="256"/>
            <ac:spMk id="3" creationId="{00000000-0000-0000-0000-000000000000}"/>
          </ac:spMkLst>
        </pc:spChg>
        <pc:spChg chg="mod">
          <ac:chgData name="Aishwarya Harinivas" userId="29ad164aa346b8bd" providerId="LiveId" clId="{862A7329-AC7A-4995-8A0B-246BD40684A6}" dt="2020-12-06T12:44:01.277" v="23" actId="20577"/>
          <ac:spMkLst>
            <pc:docMk/>
            <pc:sldMk cId="0" sldId="256"/>
            <ac:spMk id="9" creationId="{00000000-0000-0000-0000-000000000000}"/>
          </ac:spMkLst>
        </pc:spChg>
      </pc:sldChg>
      <pc:sldChg chg="modSp mod">
        <pc:chgData name="Aishwarya Harinivas" userId="29ad164aa346b8bd" providerId="LiveId" clId="{862A7329-AC7A-4995-8A0B-246BD40684A6}" dt="2020-12-06T18:36:24.250" v="4615" actId="20577"/>
        <pc:sldMkLst>
          <pc:docMk/>
          <pc:sldMk cId="0" sldId="257"/>
        </pc:sldMkLst>
        <pc:spChg chg="mod">
          <ac:chgData name="Aishwarya Harinivas" userId="29ad164aa346b8bd" providerId="LiveId" clId="{862A7329-AC7A-4995-8A0B-246BD40684A6}" dt="2020-12-06T12:55:59.522" v="365" actId="113"/>
          <ac:spMkLst>
            <pc:docMk/>
            <pc:sldMk cId="0" sldId="257"/>
            <ac:spMk id="2" creationId="{00000000-0000-0000-0000-000000000000}"/>
          </ac:spMkLst>
        </pc:spChg>
        <pc:spChg chg="mod">
          <ac:chgData name="Aishwarya Harinivas" userId="29ad164aa346b8bd" providerId="LiveId" clId="{862A7329-AC7A-4995-8A0B-246BD40684A6}" dt="2020-12-06T18:36:24.250" v="4615" actId="20577"/>
          <ac:spMkLst>
            <pc:docMk/>
            <pc:sldMk cId="0" sldId="257"/>
            <ac:spMk id="3" creationId="{00000000-0000-0000-0000-000000000000}"/>
          </ac:spMkLst>
        </pc:spChg>
      </pc:sldChg>
      <pc:sldChg chg="addSp delSp modSp mod">
        <pc:chgData name="Aishwarya Harinivas" userId="29ad164aa346b8bd" providerId="LiveId" clId="{862A7329-AC7A-4995-8A0B-246BD40684A6}" dt="2020-12-06T13:13:49.791" v="862" actId="113"/>
        <pc:sldMkLst>
          <pc:docMk/>
          <pc:sldMk cId="0" sldId="258"/>
        </pc:sldMkLst>
        <pc:spChg chg="mod">
          <ac:chgData name="Aishwarya Harinivas" userId="29ad164aa346b8bd" providerId="LiveId" clId="{862A7329-AC7A-4995-8A0B-246BD40684A6}" dt="2020-12-06T13:13:49.791" v="862" actId="113"/>
          <ac:spMkLst>
            <pc:docMk/>
            <pc:sldMk cId="0" sldId="258"/>
            <ac:spMk id="2" creationId="{00000000-0000-0000-0000-000000000000}"/>
          </ac:spMkLst>
        </pc:spChg>
        <pc:spChg chg="add del mod">
          <ac:chgData name="Aishwarya Harinivas" userId="29ad164aa346b8bd" providerId="LiveId" clId="{862A7329-AC7A-4995-8A0B-246BD40684A6}" dt="2020-12-06T13:11:19.804" v="820" actId="20577"/>
          <ac:spMkLst>
            <pc:docMk/>
            <pc:sldMk cId="0" sldId="258"/>
            <ac:spMk id="3" creationId="{00000000-0000-0000-0000-000000000000}"/>
          </ac:spMkLst>
        </pc:spChg>
        <pc:spChg chg="add del mod">
          <ac:chgData name="Aishwarya Harinivas" userId="29ad164aa346b8bd" providerId="LiveId" clId="{862A7329-AC7A-4995-8A0B-246BD40684A6}" dt="2020-12-06T13:03:17.256" v="710" actId="478"/>
          <ac:spMkLst>
            <pc:docMk/>
            <pc:sldMk cId="0" sldId="258"/>
            <ac:spMk id="4" creationId="{F0E4F1B2-19DB-4C22-B2F0-90FE22ADB557}"/>
          </ac:spMkLst>
        </pc:spChg>
        <pc:picChg chg="add del mod">
          <ac:chgData name="Aishwarya Harinivas" userId="29ad164aa346b8bd" providerId="LiveId" clId="{862A7329-AC7A-4995-8A0B-246BD40684A6}" dt="2020-12-06T13:03:27.772" v="712" actId="478"/>
          <ac:picMkLst>
            <pc:docMk/>
            <pc:sldMk cId="0" sldId="258"/>
            <ac:picMk id="1026" creationId="{97FE8967-BF17-4F31-BFC8-58006A6C30E5}"/>
          </ac:picMkLst>
        </pc:picChg>
        <pc:picChg chg="add del mod">
          <ac:chgData name="Aishwarya Harinivas" userId="29ad164aa346b8bd" providerId="LiveId" clId="{862A7329-AC7A-4995-8A0B-246BD40684A6}" dt="2020-12-06T13:06:02.681" v="758"/>
          <ac:picMkLst>
            <pc:docMk/>
            <pc:sldMk cId="0" sldId="258"/>
            <ac:picMk id="1028" creationId="{A813433A-E786-4621-A76B-707E1D520424}"/>
          </ac:picMkLst>
        </pc:picChg>
        <pc:picChg chg="add mod">
          <ac:chgData name="Aishwarya Harinivas" userId="29ad164aa346b8bd" providerId="LiveId" clId="{862A7329-AC7A-4995-8A0B-246BD40684A6}" dt="2020-12-06T13:12:38.205" v="832" actId="1076"/>
          <ac:picMkLst>
            <pc:docMk/>
            <pc:sldMk cId="0" sldId="258"/>
            <ac:picMk id="1030" creationId="{B17EF516-371B-4EAE-9D93-F075CC840C44}"/>
          </ac:picMkLst>
        </pc:picChg>
        <pc:picChg chg="add mod">
          <ac:chgData name="Aishwarya Harinivas" userId="29ad164aa346b8bd" providerId="LiveId" clId="{862A7329-AC7A-4995-8A0B-246BD40684A6}" dt="2020-12-06T13:12:31.745" v="829" actId="1076"/>
          <ac:picMkLst>
            <pc:docMk/>
            <pc:sldMk cId="0" sldId="258"/>
            <ac:picMk id="1032" creationId="{22D4B2AF-1C51-4764-BA0D-185A9EB6749D}"/>
          </ac:picMkLst>
        </pc:picChg>
        <pc:picChg chg="add del mod">
          <ac:chgData name="Aishwarya Harinivas" userId="29ad164aa346b8bd" providerId="LiveId" clId="{862A7329-AC7A-4995-8A0B-246BD40684A6}" dt="2020-12-06T13:08:17.177" v="777" actId="478"/>
          <ac:picMkLst>
            <pc:docMk/>
            <pc:sldMk cId="0" sldId="258"/>
            <ac:picMk id="1034" creationId="{9399549E-BFCC-4002-9066-17FF38FBF024}"/>
          </ac:picMkLst>
        </pc:picChg>
        <pc:picChg chg="add mod">
          <ac:chgData name="Aishwarya Harinivas" userId="29ad164aa346b8bd" providerId="LiveId" clId="{862A7329-AC7A-4995-8A0B-246BD40684A6}" dt="2020-12-06T13:12:02.268" v="822" actId="1076"/>
          <ac:picMkLst>
            <pc:docMk/>
            <pc:sldMk cId="0" sldId="258"/>
            <ac:picMk id="1036" creationId="{ABA459A5-9158-4A91-AE43-4C3EBF858FC9}"/>
          </ac:picMkLst>
        </pc:picChg>
        <pc:picChg chg="add mod">
          <ac:chgData name="Aishwarya Harinivas" userId="29ad164aa346b8bd" providerId="LiveId" clId="{862A7329-AC7A-4995-8A0B-246BD40684A6}" dt="2020-12-06T13:12:36.051" v="831" actId="1076"/>
          <ac:picMkLst>
            <pc:docMk/>
            <pc:sldMk cId="0" sldId="258"/>
            <ac:picMk id="1038" creationId="{B8A4FD80-CF2B-4A79-8C53-DB0F0A07545C}"/>
          </ac:picMkLst>
        </pc:picChg>
        <pc:picChg chg="add del mod">
          <ac:chgData name="Aishwarya Harinivas" userId="29ad164aa346b8bd" providerId="LiveId" clId="{862A7329-AC7A-4995-8A0B-246BD40684A6}" dt="2020-12-06T13:10:07.548" v="790" actId="478"/>
          <ac:picMkLst>
            <pc:docMk/>
            <pc:sldMk cId="0" sldId="258"/>
            <ac:picMk id="1040" creationId="{DA06933B-F0DC-4ECC-A4B3-DE7F48C3776D}"/>
          </ac:picMkLst>
        </pc:picChg>
        <pc:picChg chg="add mod">
          <ac:chgData name="Aishwarya Harinivas" userId="29ad164aa346b8bd" providerId="LiveId" clId="{862A7329-AC7A-4995-8A0B-246BD40684A6}" dt="2020-12-06T13:12:44.446" v="834" actId="1076"/>
          <ac:picMkLst>
            <pc:docMk/>
            <pc:sldMk cId="0" sldId="258"/>
            <ac:picMk id="1042" creationId="{D256999A-DD17-4DBC-8E73-7624DEA4C686}"/>
          </ac:picMkLst>
        </pc:picChg>
      </pc:sldChg>
      <pc:sldChg chg="addSp delSp modSp mod">
        <pc:chgData name="Aishwarya Harinivas" userId="29ad164aa346b8bd" providerId="LiveId" clId="{862A7329-AC7A-4995-8A0B-246BD40684A6}" dt="2020-12-07T03:10:08.002" v="4923" actId="20577"/>
        <pc:sldMkLst>
          <pc:docMk/>
          <pc:sldMk cId="0" sldId="259"/>
        </pc:sldMkLst>
        <pc:spChg chg="mod">
          <ac:chgData name="Aishwarya Harinivas" userId="29ad164aa346b8bd" providerId="LiveId" clId="{862A7329-AC7A-4995-8A0B-246BD40684A6}" dt="2020-12-07T03:10:08.002" v="4923" actId="20577"/>
          <ac:spMkLst>
            <pc:docMk/>
            <pc:sldMk cId="0" sldId="259"/>
            <ac:spMk id="3" creationId="{00000000-0000-0000-0000-000000000000}"/>
          </ac:spMkLst>
        </pc:spChg>
        <pc:picChg chg="add del mod">
          <ac:chgData name="Aishwarya Harinivas" userId="29ad164aa346b8bd" providerId="LiveId" clId="{862A7329-AC7A-4995-8A0B-246BD40684A6}" dt="2020-12-06T17:30:16.118" v="3554" actId="21"/>
          <ac:picMkLst>
            <pc:docMk/>
            <pc:sldMk cId="0" sldId="259"/>
            <ac:picMk id="4" creationId="{C3B51188-CBFB-4F0E-B3B4-5F7EBA21AA47}"/>
          </ac:picMkLst>
        </pc:picChg>
      </pc:sldChg>
      <pc:sldChg chg="addSp delSp modSp new mod">
        <pc:chgData name="Aishwarya Harinivas" userId="29ad164aa346b8bd" providerId="LiveId" clId="{862A7329-AC7A-4995-8A0B-246BD40684A6}" dt="2020-12-06T13:38:46.067" v="893" actId="1076"/>
        <pc:sldMkLst>
          <pc:docMk/>
          <pc:sldMk cId="3206166333" sldId="260"/>
        </pc:sldMkLst>
        <pc:spChg chg="mod">
          <ac:chgData name="Aishwarya Harinivas" userId="29ad164aa346b8bd" providerId="LiveId" clId="{862A7329-AC7A-4995-8A0B-246BD40684A6}" dt="2020-12-06T13:13:37.354" v="861" actId="20577"/>
          <ac:spMkLst>
            <pc:docMk/>
            <pc:sldMk cId="3206166333" sldId="260"/>
            <ac:spMk id="2" creationId="{B5636D8E-98AB-4DA6-B190-30149A684C23}"/>
          </ac:spMkLst>
        </pc:spChg>
        <pc:spChg chg="del">
          <ac:chgData name="Aishwarya Harinivas" userId="29ad164aa346b8bd" providerId="LiveId" clId="{862A7329-AC7A-4995-8A0B-246BD40684A6}" dt="2020-12-06T13:35:08.124" v="863"/>
          <ac:spMkLst>
            <pc:docMk/>
            <pc:sldMk cId="3206166333" sldId="260"/>
            <ac:spMk id="3" creationId="{0C3FFF79-C686-4FD3-8194-B4F7CD6E80FE}"/>
          </ac:spMkLst>
        </pc:spChg>
        <pc:picChg chg="add mod modCrop">
          <ac:chgData name="Aishwarya Harinivas" userId="29ad164aa346b8bd" providerId="LiveId" clId="{862A7329-AC7A-4995-8A0B-246BD40684A6}" dt="2020-12-06T13:36:27.821" v="874" actId="1076"/>
          <ac:picMkLst>
            <pc:docMk/>
            <pc:sldMk cId="3206166333" sldId="260"/>
            <ac:picMk id="5" creationId="{4E5F2DBC-EAB8-4C35-83B9-17B1EBA0A0E9}"/>
          </ac:picMkLst>
        </pc:picChg>
        <pc:picChg chg="add mod modCrop">
          <ac:chgData name="Aishwarya Harinivas" userId="29ad164aa346b8bd" providerId="LiveId" clId="{862A7329-AC7A-4995-8A0B-246BD40684A6}" dt="2020-12-06T13:38:46.067" v="893" actId="1076"/>
          <ac:picMkLst>
            <pc:docMk/>
            <pc:sldMk cId="3206166333" sldId="260"/>
            <ac:picMk id="7" creationId="{DF23B905-3530-42EE-8FAD-981EB9FC57D2}"/>
          </ac:picMkLst>
        </pc:picChg>
      </pc:sldChg>
      <pc:sldChg chg="addSp delSp modSp new mod">
        <pc:chgData name="Aishwarya Harinivas" userId="29ad164aa346b8bd" providerId="LiveId" clId="{862A7329-AC7A-4995-8A0B-246BD40684A6}" dt="2020-12-06T17:48:26.410" v="3673"/>
        <pc:sldMkLst>
          <pc:docMk/>
          <pc:sldMk cId="1622843356" sldId="261"/>
        </pc:sldMkLst>
        <pc:spChg chg="mod">
          <ac:chgData name="Aishwarya Harinivas" userId="29ad164aa346b8bd" providerId="LiveId" clId="{862A7329-AC7A-4995-8A0B-246BD40684A6}" dt="2020-12-06T13:40:17.676" v="906" actId="20577"/>
          <ac:spMkLst>
            <pc:docMk/>
            <pc:sldMk cId="1622843356" sldId="261"/>
            <ac:spMk id="2" creationId="{564EF1ED-5919-44F3-86BC-A4A169362AA2}"/>
          </ac:spMkLst>
        </pc:spChg>
        <pc:spChg chg="del">
          <ac:chgData name="Aishwarya Harinivas" userId="29ad164aa346b8bd" providerId="LiveId" clId="{862A7329-AC7A-4995-8A0B-246BD40684A6}" dt="2020-12-06T13:39:47.239" v="895"/>
          <ac:spMkLst>
            <pc:docMk/>
            <pc:sldMk cId="1622843356" sldId="261"/>
            <ac:spMk id="3" creationId="{4C19F33F-7C1B-4282-BDA2-A22E8C61CDED}"/>
          </ac:spMkLst>
        </pc:spChg>
        <pc:spChg chg="add mod">
          <ac:chgData name="Aishwarya Harinivas" userId="29ad164aa346b8bd" providerId="LiveId" clId="{862A7329-AC7A-4995-8A0B-246BD40684A6}" dt="2020-12-06T14:03:38.559" v="1238" actId="123"/>
          <ac:spMkLst>
            <pc:docMk/>
            <pc:sldMk cId="1622843356" sldId="261"/>
            <ac:spMk id="6" creationId="{0E75B51D-7C60-42CE-AF9B-2B63B812AE6D}"/>
          </ac:spMkLst>
        </pc:spChg>
        <pc:spChg chg="add mod">
          <ac:chgData name="Aishwarya Harinivas" userId="29ad164aa346b8bd" providerId="LiveId" clId="{862A7329-AC7A-4995-8A0B-246BD40684A6}" dt="2020-12-06T14:03:31.563" v="1237" actId="123"/>
          <ac:spMkLst>
            <pc:docMk/>
            <pc:sldMk cId="1622843356" sldId="261"/>
            <ac:spMk id="10" creationId="{3A6315CE-A1C6-4A08-A621-107073A98A29}"/>
          </ac:spMkLst>
        </pc:spChg>
        <pc:spChg chg="add del mod">
          <ac:chgData name="Aishwarya Harinivas" userId="29ad164aa346b8bd" providerId="LiveId" clId="{862A7329-AC7A-4995-8A0B-246BD40684A6}" dt="2020-12-06T17:48:26.410" v="3673"/>
          <ac:spMkLst>
            <pc:docMk/>
            <pc:sldMk cId="1622843356" sldId="261"/>
            <ac:spMk id="11" creationId="{22C0E8F5-712C-4C65-9842-388EA7C3E630}"/>
          </ac:spMkLst>
        </pc:spChg>
        <pc:spChg chg="add mod">
          <ac:chgData name="Aishwarya Harinivas" userId="29ad164aa346b8bd" providerId="LiveId" clId="{862A7329-AC7A-4995-8A0B-246BD40684A6}" dt="2020-12-06T17:48:22.357" v="3671" actId="20577"/>
          <ac:spMkLst>
            <pc:docMk/>
            <pc:sldMk cId="1622843356" sldId="261"/>
            <ac:spMk id="12" creationId="{CDE1E2A3-67A1-48BD-85B8-4180CB1DA7EF}"/>
          </ac:spMkLst>
        </pc:spChg>
        <pc:picChg chg="add mod modCrop">
          <ac:chgData name="Aishwarya Harinivas" userId="29ad164aa346b8bd" providerId="LiveId" clId="{862A7329-AC7A-4995-8A0B-246BD40684A6}" dt="2020-12-06T13:40:59.631" v="910" actId="1076"/>
          <ac:picMkLst>
            <pc:docMk/>
            <pc:sldMk cId="1622843356" sldId="261"/>
            <ac:picMk id="5" creationId="{F738E42C-2B06-4101-AC63-C436874A36DD}"/>
          </ac:picMkLst>
        </pc:picChg>
        <pc:picChg chg="add mod modCrop">
          <ac:chgData name="Aishwarya Harinivas" userId="29ad164aa346b8bd" providerId="LiveId" clId="{862A7329-AC7A-4995-8A0B-246BD40684A6}" dt="2020-12-06T13:49:42.719" v="1086" actId="1076"/>
          <ac:picMkLst>
            <pc:docMk/>
            <pc:sldMk cId="1622843356" sldId="261"/>
            <ac:picMk id="8" creationId="{32CA8760-D886-4F6F-9055-492B95A4C387}"/>
          </ac:picMkLst>
        </pc:picChg>
        <pc:picChg chg="add del mod modCrop">
          <ac:chgData name="Aishwarya Harinivas" userId="29ad164aa346b8bd" providerId="LiveId" clId="{862A7329-AC7A-4995-8A0B-246BD40684A6}" dt="2020-12-06T13:52:26.143" v="1094" actId="21"/>
          <ac:picMkLst>
            <pc:docMk/>
            <pc:sldMk cId="1622843356" sldId="261"/>
            <ac:picMk id="9" creationId="{2E8D7C0E-CD03-4222-B5F6-614B18E51967}"/>
          </ac:picMkLst>
        </pc:picChg>
      </pc:sldChg>
      <pc:sldChg chg="new del">
        <pc:chgData name="Aishwarya Harinivas" userId="29ad164aa346b8bd" providerId="LiveId" clId="{862A7329-AC7A-4995-8A0B-246BD40684A6}" dt="2020-12-06T13:52:49.343" v="1096" actId="2696"/>
        <pc:sldMkLst>
          <pc:docMk/>
          <pc:sldMk cId="1239218136" sldId="262"/>
        </pc:sldMkLst>
      </pc:sldChg>
      <pc:sldChg chg="addSp modSp new mod">
        <pc:chgData name="Aishwarya Harinivas" userId="29ad164aa346b8bd" providerId="LiveId" clId="{862A7329-AC7A-4995-8A0B-246BD40684A6}" dt="2020-12-06T14:18:17.912" v="1787" actId="20577"/>
        <pc:sldMkLst>
          <pc:docMk/>
          <pc:sldMk cId="3550468785" sldId="263"/>
        </pc:sldMkLst>
        <pc:spChg chg="add mod">
          <ac:chgData name="Aishwarya Harinivas" userId="29ad164aa346b8bd" providerId="LiveId" clId="{862A7329-AC7A-4995-8A0B-246BD40684A6}" dt="2020-12-06T14:18:17.912" v="1787" actId="20577"/>
          <ac:spMkLst>
            <pc:docMk/>
            <pc:sldMk cId="3550468785" sldId="263"/>
            <ac:spMk id="3" creationId="{09762778-03DB-4F1C-9D04-8FA6A5D8D3A0}"/>
          </ac:spMkLst>
        </pc:spChg>
        <pc:picChg chg="add mod modCrop">
          <ac:chgData name="Aishwarya Harinivas" userId="29ad164aa346b8bd" providerId="LiveId" clId="{862A7329-AC7A-4995-8A0B-246BD40684A6}" dt="2020-12-06T14:05:05.443" v="1249" actId="1076"/>
          <ac:picMkLst>
            <pc:docMk/>
            <pc:sldMk cId="3550468785" sldId="263"/>
            <ac:picMk id="2" creationId="{03935FE3-6E74-4A30-937F-C61112618064}"/>
          </ac:picMkLst>
        </pc:picChg>
      </pc:sldChg>
      <pc:sldChg chg="addSp delSp modSp new mod">
        <pc:chgData name="Aishwarya Harinivas" userId="29ad164aa346b8bd" providerId="LiveId" clId="{862A7329-AC7A-4995-8A0B-246BD40684A6}" dt="2020-12-06T16:29:35.560" v="2333" actId="14100"/>
        <pc:sldMkLst>
          <pc:docMk/>
          <pc:sldMk cId="287152140" sldId="264"/>
        </pc:sldMkLst>
        <pc:spChg chg="add mod">
          <ac:chgData name="Aishwarya Harinivas" userId="29ad164aa346b8bd" providerId="LiveId" clId="{862A7329-AC7A-4995-8A0B-246BD40684A6}" dt="2020-12-06T16:29:35.560" v="2333" actId="14100"/>
          <ac:spMkLst>
            <pc:docMk/>
            <pc:sldMk cId="287152140" sldId="264"/>
            <ac:spMk id="10" creationId="{E814F45D-CB88-474B-A3AF-80B2880D9208}"/>
          </ac:spMkLst>
        </pc:spChg>
        <pc:picChg chg="add del mod modCrop">
          <ac:chgData name="Aishwarya Harinivas" userId="29ad164aa346b8bd" providerId="LiveId" clId="{862A7329-AC7A-4995-8A0B-246BD40684A6}" dt="2020-12-06T15:05:35.554" v="1968" actId="478"/>
          <ac:picMkLst>
            <pc:docMk/>
            <pc:sldMk cId="287152140" sldId="264"/>
            <ac:picMk id="3" creationId="{FCEBF2A1-E02A-4DAC-98E6-0E41D06C1429}"/>
          </ac:picMkLst>
        </pc:picChg>
        <pc:picChg chg="add mod modCrop">
          <ac:chgData name="Aishwarya Harinivas" userId="29ad164aa346b8bd" providerId="LiveId" clId="{862A7329-AC7A-4995-8A0B-246BD40684A6}" dt="2020-12-06T16:29:19.497" v="2329" actId="1076"/>
          <ac:picMkLst>
            <pc:docMk/>
            <pc:sldMk cId="287152140" sldId="264"/>
            <ac:picMk id="4" creationId="{DE5726B5-BD42-4486-86E5-9904BC161962}"/>
          </ac:picMkLst>
        </pc:picChg>
        <pc:picChg chg="add mod">
          <ac:chgData name="Aishwarya Harinivas" userId="29ad164aa346b8bd" providerId="LiveId" clId="{862A7329-AC7A-4995-8A0B-246BD40684A6}" dt="2020-12-06T15:09:03.036" v="1985" actId="1076"/>
          <ac:picMkLst>
            <pc:docMk/>
            <pc:sldMk cId="287152140" sldId="264"/>
            <ac:picMk id="5" creationId="{1798CB39-0D07-4637-B1DF-AF317B8683C4}"/>
          </ac:picMkLst>
        </pc:picChg>
        <pc:picChg chg="add mod modCrop">
          <ac:chgData name="Aishwarya Harinivas" userId="29ad164aa346b8bd" providerId="LiveId" clId="{862A7329-AC7A-4995-8A0B-246BD40684A6}" dt="2020-12-06T16:29:21.447" v="2330" actId="1076"/>
          <ac:picMkLst>
            <pc:docMk/>
            <pc:sldMk cId="287152140" sldId="264"/>
            <ac:picMk id="7" creationId="{DE91B9DE-3CF0-482A-91F7-3E2401906B20}"/>
          </ac:picMkLst>
        </pc:picChg>
        <pc:cxnChg chg="add del">
          <ac:chgData name="Aishwarya Harinivas" userId="29ad164aa346b8bd" providerId="LiveId" clId="{862A7329-AC7A-4995-8A0B-246BD40684A6}" dt="2020-12-06T15:14:57.945" v="1988" actId="478"/>
          <ac:cxnSpMkLst>
            <pc:docMk/>
            <pc:sldMk cId="287152140" sldId="264"/>
            <ac:cxnSpMk id="9" creationId="{95A90696-D6C5-4BCC-81D6-EF4E12503439}"/>
          </ac:cxnSpMkLst>
        </pc:cxnChg>
      </pc:sldChg>
      <pc:sldChg chg="addSp delSp modSp new del mod">
        <pc:chgData name="Aishwarya Harinivas" userId="29ad164aa346b8bd" providerId="LiveId" clId="{862A7329-AC7A-4995-8A0B-246BD40684A6}" dt="2020-12-06T15:04:02.281" v="1967" actId="2696"/>
        <pc:sldMkLst>
          <pc:docMk/>
          <pc:sldMk cId="198210779" sldId="265"/>
        </pc:sldMkLst>
        <pc:spChg chg="del mod">
          <ac:chgData name="Aishwarya Harinivas" userId="29ad164aa346b8bd" providerId="LiveId" clId="{862A7329-AC7A-4995-8A0B-246BD40684A6}" dt="2020-12-06T14:52:41.641" v="1897" actId="478"/>
          <ac:spMkLst>
            <pc:docMk/>
            <pc:sldMk cId="198210779" sldId="265"/>
            <ac:spMk id="2" creationId="{60ED57BA-7386-45F6-ABD8-04E8142CFCE6}"/>
          </ac:spMkLst>
        </pc:spChg>
        <pc:spChg chg="add del mod">
          <ac:chgData name="Aishwarya Harinivas" userId="29ad164aa346b8bd" providerId="LiveId" clId="{862A7329-AC7A-4995-8A0B-246BD40684A6}" dt="2020-12-06T14:25:34.419" v="1824"/>
          <ac:spMkLst>
            <pc:docMk/>
            <pc:sldMk cId="198210779" sldId="265"/>
            <ac:spMk id="5" creationId="{0C889134-39F0-4D65-852B-990E2DDB8EBC}"/>
          </ac:spMkLst>
        </pc:spChg>
        <pc:spChg chg="add del mod">
          <ac:chgData name="Aishwarya Harinivas" userId="29ad164aa346b8bd" providerId="LiveId" clId="{862A7329-AC7A-4995-8A0B-246BD40684A6}" dt="2020-12-06T14:47:28.061" v="1843" actId="478"/>
          <ac:spMkLst>
            <pc:docMk/>
            <pc:sldMk cId="198210779" sldId="265"/>
            <ac:spMk id="8" creationId="{0349D96B-7190-47D6-B5D9-576E61E8D097}"/>
          </ac:spMkLst>
        </pc:spChg>
        <pc:spChg chg="add del mod">
          <ac:chgData name="Aishwarya Harinivas" userId="29ad164aa346b8bd" providerId="LiveId" clId="{862A7329-AC7A-4995-8A0B-246BD40684A6}" dt="2020-12-06T15:03:35.828" v="1961" actId="478"/>
          <ac:spMkLst>
            <pc:docMk/>
            <pc:sldMk cId="198210779" sldId="265"/>
            <ac:spMk id="9" creationId="{6C8144A1-80CE-401C-B65B-67C53941B07C}"/>
          </ac:spMkLst>
        </pc:spChg>
        <pc:spChg chg="add mod">
          <ac:chgData name="Aishwarya Harinivas" userId="29ad164aa346b8bd" providerId="LiveId" clId="{862A7329-AC7A-4995-8A0B-246BD40684A6}" dt="2020-12-06T14:53:02.356" v="1899" actId="27636"/>
          <ac:spMkLst>
            <pc:docMk/>
            <pc:sldMk cId="198210779" sldId="265"/>
            <ac:spMk id="21" creationId="{74FC112C-765F-4069-816D-65D0E4AF89C2}"/>
          </ac:spMkLst>
        </pc:spChg>
        <pc:picChg chg="add del mod modCrop">
          <ac:chgData name="Aishwarya Harinivas" userId="29ad164aa346b8bd" providerId="LiveId" clId="{862A7329-AC7A-4995-8A0B-246BD40684A6}" dt="2020-12-06T14:25:34.393" v="1822" actId="478"/>
          <ac:picMkLst>
            <pc:docMk/>
            <pc:sldMk cId="198210779" sldId="265"/>
            <ac:picMk id="4" creationId="{84EBEEAF-25A3-40C0-B490-FEE5E6C246A9}"/>
          </ac:picMkLst>
        </pc:picChg>
        <pc:picChg chg="add del mod modCrop">
          <ac:chgData name="Aishwarya Harinivas" userId="29ad164aa346b8bd" providerId="LiveId" clId="{862A7329-AC7A-4995-8A0B-246BD40684A6}" dt="2020-12-06T14:58:07.010" v="1935" actId="21"/>
          <ac:picMkLst>
            <pc:docMk/>
            <pc:sldMk cId="198210779" sldId="265"/>
            <ac:picMk id="7" creationId="{6D1965CE-94A2-4084-856A-CEBF3CCA0081}"/>
          </ac:picMkLst>
        </pc:picChg>
        <pc:picChg chg="add del mod">
          <ac:chgData name="Aishwarya Harinivas" userId="29ad164aa346b8bd" providerId="LiveId" clId="{862A7329-AC7A-4995-8A0B-246BD40684A6}" dt="2020-12-06T15:03:34.643" v="1960" actId="478"/>
          <ac:picMkLst>
            <pc:docMk/>
            <pc:sldMk cId="198210779" sldId="265"/>
            <ac:picMk id="19" creationId="{990845D9-FFFA-4BEF-8A10-6D249A01C083}"/>
          </ac:picMkLst>
        </pc:picChg>
        <pc:picChg chg="add del mod">
          <ac:chgData name="Aishwarya Harinivas" userId="29ad164aa346b8bd" providerId="LiveId" clId="{862A7329-AC7A-4995-8A0B-246BD40684A6}" dt="2020-12-06T15:03:47.541" v="1963" actId="21"/>
          <ac:picMkLst>
            <pc:docMk/>
            <pc:sldMk cId="198210779" sldId="265"/>
            <ac:picMk id="23" creationId="{B11F973C-006B-466F-BEC0-57AF158280FC}"/>
          </ac:picMkLst>
        </pc:picChg>
        <pc:picChg chg="add del mod">
          <ac:chgData name="Aishwarya Harinivas" userId="29ad164aa346b8bd" providerId="LiveId" clId="{862A7329-AC7A-4995-8A0B-246BD40684A6}" dt="2020-12-06T15:03:54.717" v="1965" actId="21"/>
          <ac:picMkLst>
            <pc:docMk/>
            <pc:sldMk cId="198210779" sldId="265"/>
            <ac:picMk id="24" creationId="{C3735132-5B11-4DED-96AC-D85D86A4B05C}"/>
          </ac:picMkLst>
        </pc:picChg>
        <pc:cxnChg chg="add del mod">
          <ac:chgData name="Aishwarya Harinivas" userId="29ad164aa346b8bd" providerId="LiveId" clId="{862A7329-AC7A-4995-8A0B-246BD40684A6}" dt="2020-12-06T14:48:21.917" v="1849" actId="478"/>
          <ac:cxnSpMkLst>
            <pc:docMk/>
            <pc:sldMk cId="198210779" sldId="265"/>
            <ac:cxnSpMk id="11" creationId="{8A080CA9-CF6E-4796-AD1C-A7BAB57CFF95}"/>
          </ac:cxnSpMkLst>
        </pc:cxnChg>
        <pc:cxnChg chg="add del">
          <ac:chgData name="Aishwarya Harinivas" userId="29ad164aa346b8bd" providerId="LiveId" clId="{862A7329-AC7A-4995-8A0B-246BD40684A6}" dt="2020-12-06T14:48:30.636" v="1851" actId="478"/>
          <ac:cxnSpMkLst>
            <pc:docMk/>
            <pc:sldMk cId="198210779" sldId="265"/>
            <ac:cxnSpMk id="14" creationId="{1D41C02B-9B51-44D6-8B4D-46872398D4FA}"/>
          </ac:cxnSpMkLst>
        </pc:cxnChg>
        <pc:cxnChg chg="add del mod">
          <ac:chgData name="Aishwarya Harinivas" userId="29ad164aa346b8bd" providerId="LiveId" clId="{862A7329-AC7A-4995-8A0B-246BD40684A6}" dt="2020-12-06T15:03:36.891" v="1962" actId="478"/>
          <ac:cxnSpMkLst>
            <pc:docMk/>
            <pc:sldMk cId="198210779" sldId="265"/>
            <ac:cxnSpMk id="16" creationId="{C7CDE367-968B-4810-B60D-3A473F417D24}"/>
          </ac:cxnSpMkLst>
        </pc:cxnChg>
      </pc:sldChg>
      <pc:sldChg chg="addSp delSp modSp new mod">
        <pc:chgData name="Aishwarya Harinivas" userId="29ad164aa346b8bd" providerId="LiveId" clId="{862A7329-AC7A-4995-8A0B-246BD40684A6}" dt="2020-12-06T17:47:37.172" v="3651" actId="1076"/>
        <pc:sldMkLst>
          <pc:docMk/>
          <pc:sldMk cId="1044682622" sldId="266"/>
        </pc:sldMkLst>
        <pc:spChg chg="mod">
          <ac:chgData name="Aishwarya Harinivas" userId="29ad164aa346b8bd" providerId="LiveId" clId="{862A7329-AC7A-4995-8A0B-246BD40684A6}" dt="2020-12-06T14:56:31.428" v="1930" actId="1076"/>
          <ac:spMkLst>
            <pc:docMk/>
            <pc:sldMk cId="1044682622" sldId="266"/>
            <ac:spMk id="2" creationId="{EFD187D7-BBA8-4740-B7B8-E0ED061F41CE}"/>
          </ac:spMkLst>
        </pc:spChg>
        <pc:spChg chg="add mod">
          <ac:chgData name="Aishwarya Harinivas" userId="29ad164aa346b8bd" providerId="LiveId" clId="{862A7329-AC7A-4995-8A0B-246BD40684A6}" dt="2020-12-06T17:47:37.172" v="3651" actId="1076"/>
          <ac:spMkLst>
            <pc:docMk/>
            <pc:sldMk cId="1044682622" sldId="266"/>
            <ac:spMk id="12" creationId="{97A2EB99-F830-49DA-AB8A-AF5D4BABFA4F}"/>
          </ac:spMkLst>
        </pc:spChg>
        <pc:picChg chg="add del mod modCrop">
          <ac:chgData name="Aishwarya Harinivas" userId="29ad164aa346b8bd" providerId="LiveId" clId="{862A7329-AC7A-4995-8A0B-246BD40684A6}" dt="2020-12-06T16:42:07.961" v="2382" actId="21"/>
          <ac:picMkLst>
            <pc:docMk/>
            <pc:sldMk cId="1044682622" sldId="266"/>
            <ac:picMk id="4" creationId="{0AE3C879-B38D-49C1-A371-E0814E46311C}"/>
          </ac:picMkLst>
        </pc:picChg>
        <pc:picChg chg="add del mod modCrop">
          <ac:chgData name="Aishwarya Harinivas" userId="29ad164aa346b8bd" providerId="LiveId" clId="{862A7329-AC7A-4995-8A0B-246BD40684A6}" dt="2020-12-06T15:02:17.915" v="1952" actId="21"/>
          <ac:picMkLst>
            <pc:docMk/>
            <pc:sldMk cId="1044682622" sldId="266"/>
            <ac:picMk id="6" creationId="{D1FCC6ED-0EC5-4898-A128-0A9878267D9B}"/>
          </ac:picMkLst>
        </pc:picChg>
        <pc:picChg chg="add del mod">
          <ac:chgData name="Aishwarya Harinivas" userId="29ad164aa346b8bd" providerId="LiveId" clId="{862A7329-AC7A-4995-8A0B-246BD40684A6}" dt="2020-12-06T16:42:14.024" v="2384" actId="21"/>
          <ac:picMkLst>
            <pc:docMk/>
            <pc:sldMk cId="1044682622" sldId="266"/>
            <ac:picMk id="7" creationId="{412F41C4-9571-4A4E-B9B7-C8D9DA76A2AF}"/>
          </ac:picMkLst>
        </pc:picChg>
        <pc:picChg chg="add del mod modCrop">
          <ac:chgData name="Aishwarya Harinivas" userId="29ad164aa346b8bd" providerId="LiveId" clId="{862A7329-AC7A-4995-8A0B-246BD40684A6}" dt="2020-12-06T15:02:26.325" v="1954" actId="21"/>
          <ac:picMkLst>
            <pc:docMk/>
            <pc:sldMk cId="1044682622" sldId="266"/>
            <ac:picMk id="9" creationId="{F49A1323-28EB-4AF7-9201-883CAC0AB136}"/>
          </ac:picMkLst>
        </pc:picChg>
        <pc:picChg chg="add mod modCrop">
          <ac:chgData name="Aishwarya Harinivas" userId="29ad164aa346b8bd" providerId="LiveId" clId="{862A7329-AC7A-4995-8A0B-246BD40684A6}" dt="2020-12-06T16:43:50.049" v="2396" actId="1076"/>
          <ac:picMkLst>
            <pc:docMk/>
            <pc:sldMk cId="1044682622" sldId="266"/>
            <ac:picMk id="11" creationId="{141444FD-3649-4141-B482-A46CF592DD86}"/>
          </ac:picMkLst>
        </pc:picChg>
      </pc:sldChg>
      <pc:sldChg chg="addSp delSp modSp new mod">
        <pc:chgData name="Aishwarya Harinivas" userId="29ad164aa346b8bd" providerId="LiveId" clId="{862A7329-AC7A-4995-8A0B-246BD40684A6}" dt="2020-12-06T17:49:04.372" v="3694" actId="14100"/>
        <pc:sldMkLst>
          <pc:docMk/>
          <pc:sldMk cId="3114599412" sldId="267"/>
        </pc:sldMkLst>
        <pc:spChg chg="mod">
          <ac:chgData name="Aishwarya Harinivas" userId="29ad164aa346b8bd" providerId="LiveId" clId="{862A7329-AC7A-4995-8A0B-246BD40684A6}" dt="2020-12-06T16:31:15.636" v="2358" actId="20577"/>
          <ac:spMkLst>
            <pc:docMk/>
            <pc:sldMk cId="3114599412" sldId="267"/>
            <ac:spMk id="2" creationId="{01732113-025E-4629-988F-00307B6B8CF4}"/>
          </ac:spMkLst>
        </pc:spChg>
        <pc:spChg chg="add del mod">
          <ac:chgData name="Aishwarya Harinivas" userId="29ad164aa346b8bd" providerId="LiveId" clId="{862A7329-AC7A-4995-8A0B-246BD40684A6}" dt="2020-12-06T17:47:25.766" v="3649" actId="21"/>
          <ac:spMkLst>
            <pc:docMk/>
            <pc:sldMk cId="3114599412" sldId="267"/>
            <ac:spMk id="7" creationId="{E8DFB780-2ADC-4B9B-A64B-8C2EC8C842DE}"/>
          </ac:spMkLst>
        </pc:spChg>
        <pc:spChg chg="add mod">
          <ac:chgData name="Aishwarya Harinivas" userId="29ad164aa346b8bd" providerId="LiveId" clId="{862A7329-AC7A-4995-8A0B-246BD40684A6}" dt="2020-12-06T17:49:04.372" v="3694" actId="14100"/>
          <ac:spMkLst>
            <pc:docMk/>
            <pc:sldMk cId="3114599412" sldId="267"/>
            <ac:spMk id="8" creationId="{C0E3404E-CDEB-4AD4-82AE-1A7C2F75BFF7}"/>
          </ac:spMkLst>
        </pc:spChg>
        <pc:picChg chg="add del mod modCrop">
          <ac:chgData name="Aishwarya Harinivas" userId="29ad164aa346b8bd" providerId="LiveId" clId="{862A7329-AC7A-4995-8A0B-246BD40684A6}" dt="2020-12-06T16:40:51.198" v="2375" actId="21"/>
          <ac:picMkLst>
            <pc:docMk/>
            <pc:sldMk cId="3114599412" sldId="267"/>
            <ac:picMk id="4" creationId="{1D8B83CD-1C08-4D2B-A57E-9D3A796E002B}"/>
          </ac:picMkLst>
        </pc:picChg>
        <pc:picChg chg="add mod modCrop">
          <ac:chgData name="Aishwarya Harinivas" userId="29ad164aa346b8bd" providerId="LiveId" clId="{862A7329-AC7A-4995-8A0B-246BD40684A6}" dt="2020-12-06T16:45:05.778" v="2403" actId="1076"/>
          <ac:picMkLst>
            <pc:docMk/>
            <pc:sldMk cId="3114599412" sldId="267"/>
            <ac:picMk id="6" creationId="{04DAED77-D5F9-4854-A0E7-8190BE921E93}"/>
          </ac:picMkLst>
        </pc:picChg>
      </pc:sldChg>
      <pc:sldChg chg="addSp modSp new mod">
        <pc:chgData name="Aishwarya Harinivas" userId="29ad164aa346b8bd" providerId="LiveId" clId="{862A7329-AC7A-4995-8A0B-246BD40684A6}" dt="2020-12-06T16:34:10.573" v="2365" actId="732"/>
        <pc:sldMkLst>
          <pc:docMk/>
          <pc:sldMk cId="540265669" sldId="268"/>
        </pc:sldMkLst>
        <pc:picChg chg="add mod modCrop">
          <ac:chgData name="Aishwarya Harinivas" userId="29ad164aa346b8bd" providerId="LiveId" clId="{862A7329-AC7A-4995-8A0B-246BD40684A6}" dt="2020-12-06T16:34:10.573" v="2365" actId="732"/>
          <ac:picMkLst>
            <pc:docMk/>
            <pc:sldMk cId="540265669" sldId="268"/>
            <ac:picMk id="3" creationId="{B88DBFF6-4508-4F98-A695-49CCDAB55831}"/>
          </ac:picMkLst>
        </pc:picChg>
      </pc:sldChg>
      <pc:sldChg chg="addSp modSp new">
        <pc:chgData name="Aishwarya Harinivas" userId="29ad164aa346b8bd" providerId="LiveId" clId="{862A7329-AC7A-4995-8A0B-246BD40684A6}" dt="2020-12-06T16:42:16.999" v="2385"/>
        <pc:sldMkLst>
          <pc:docMk/>
          <pc:sldMk cId="2962531479" sldId="269"/>
        </pc:sldMkLst>
        <pc:picChg chg="add mod">
          <ac:chgData name="Aishwarya Harinivas" userId="29ad164aa346b8bd" providerId="LiveId" clId="{862A7329-AC7A-4995-8A0B-246BD40684A6}" dt="2020-12-06T16:42:10.599" v="2383"/>
          <ac:picMkLst>
            <pc:docMk/>
            <pc:sldMk cId="2962531479" sldId="269"/>
            <ac:picMk id="2" creationId="{A9778269-28C3-433F-AA7B-FED8FAF8338B}"/>
          </ac:picMkLst>
        </pc:picChg>
        <pc:picChg chg="add mod">
          <ac:chgData name="Aishwarya Harinivas" userId="29ad164aa346b8bd" providerId="LiveId" clId="{862A7329-AC7A-4995-8A0B-246BD40684A6}" dt="2020-12-06T16:42:16.999" v="2385"/>
          <ac:picMkLst>
            <pc:docMk/>
            <pc:sldMk cId="2962531479" sldId="269"/>
            <ac:picMk id="3" creationId="{201AF78F-D2FE-499B-8A07-68E2866653FD}"/>
          </ac:picMkLst>
        </pc:picChg>
      </pc:sldChg>
      <pc:sldChg chg="addSp modSp new mod">
        <pc:chgData name="Aishwarya Harinivas" userId="29ad164aa346b8bd" providerId="LiveId" clId="{862A7329-AC7A-4995-8A0B-246BD40684A6}" dt="2020-12-06T18:39:35.991" v="4643" actId="20577"/>
        <pc:sldMkLst>
          <pc:docMk/>
          <pc:sldMk cId="638742710" sldId="270"/>
        </pc:sldMkLst>
        <pc:spChg chg="add mod">
          <ac:chgData name="Aishwarya Harinivas" userId="29ad164aa346b8bd" providerId="LiveId" clId="{862A7329-AC7A-4995-8A0B-246BD40684A6}" dt="2020-12-06T17:00:30.073" v="2617" actId="1076"/>
          <ac:spMkLst>
            <pc:docMk/>
            <pc:sldMk cId="638742710" sldId="270"/>
            <ac:spMk id="4" creationId="{7C78E3C5-50B1-4BD5-8F98-664AD26F8CA2}"/>
          </ac:spMkLst>
        </pc:spChg>
        <pc:spChg chg="add mod">
          <ac:chgData name="Aishwarya Harinivas" userId="29ad164aa346b8bd" providerId="LiveId" clId="{862A7329-AC7A-4995-8A0B-246BD40684A6}" dt="2020-12-06T18:39:35.991" v="4643" actId="20577"/>
          <ac:spMkLst>
            <pc:docMk/>
            <pc:sldMk cId="638742710" sldId="270"/>
            <ac:spMk id="5" creationId="{D4D46855-8035-4A2B-8280-269E4A1895AE}"/>
          </ac:spMkLst>
        </pc:spChg>
        <pc:picChg chg="add mod modCrop">
          <ac:chgData name="Aishwarya Harinivas" userId="29ad164aa346b8bd" providerId="LiveId" clId="{862A7329-AC7A-4995-8A0B-246BD40684A6}" dt="2020-12-06T17:02:08.379" v="2624" actId="1076"/>
          <ac:picMkLst>
            <pc:docMk/>
            <pc:sldMk cId="638742710" sldId="270"/>
            <ac:picMk id="3" creationId="{0AC6F86A-D8CC-4C96-AF87-F3A724E03FAA}"/>
          </ac:picMkLst>
        </pc:picChg>
      </pc:sldChg>
      <pc:sldChg chg="addSp delSp modSp new mod">
        <pc:chgData name="Aishwarya Harinivas" userId="29ad164aa346b8bd" providerId="LiveId" clId="{862A7329-AC7A-4995-8A0B-246BD40684A6}" dt="2020-12-06T17:11:23.957" v="3057" actId="1076"/>
        <pc:sldMkLst>
          <pc:docMk/>
          <pc:sldMk cId="1103814792" sldId="271"/>
        </pc:sldMkLst>
        <pc:spChg chg="add mod">
          <ac:chgData name="Aishwarya Harinivas" userId="29ad164aa346b8bd" providerId="LiveId" clId="{862A7329-AC7A-4995-8A0B-246BD40684A6}" dt="2020-12-06T17:00:40.125" v="2619" actId="1076"/>
          <ac:spMkLst>
            <pc:docMk/>
            <pc:sldMk cId="1103814792" sldId="271"/>
            <ac:spMk id="4" creationId="{0B1C459F-28E2-407F-BA77-966F84694CC4}"/>
          </ac:spMkLst>
        </pc:spChg>
        <pc:spChg chg="add del mod">
          <ac:chgData name="Aishwarya Harinivas" userId="29ad164aa346b8bd" providerId="LiveId" clId="{862A7329-AC7A-4995-8A0B-246BD40684A6}" dt="2020-12-06T17:02:05.865" v="2623"/>
          <ac:spMkLst>
            <pc:docMk/>
            <pc:sldMk cId="1103814792" sldId="271"/>
            <ac:spMk id="5" creationId="{37BB83D5-4103-4689-BBB8-CDBC6AC8CFFB}"/>
          </ac:spMkLst>
        </pc:spChg>
        <pc:spChg chg="add mod">
          <ac:chgData name="Aishwarya Harinivas" userId="29ad164aa346b8bd" providerId="LiveId" clId="{862A7329-AC7A-4995-8A0B-246BD40684A6}" dt="2020-12-06T17:11:23.957" v="3057" actId="1076"/>
          <ac:spMkLst>
            <pc:docMk/>
            <pc:sldMk cId="1103814792" sldId="271"/>
            <ac:spMk id="6" creationId="{174FA436-B006-4C91-9C0D-7A8074BFA7D3}"/>
          </ac:spMkLst>
        </pc:spChg>
        <pc:picChg chg="add mod modCrop">
          <ac:chgData name="Aishwarya Harinivas" userId="29ad164aa346b8bd" providerId="LiveId" clId="{862A7329-AC7A-4995-8A0B-246BD40684A6}" dt="2020-12-06T17:01:13.271" v="2620" actId="1076"/>
          <ac:picMkLst>
            <pc:docMk/>
            <pc:sldMk cId="1103814792" sldId="271"/>
            <ac:picMk id="3" creationId="{B23696AE-C682-4C5F-AEF1-CF512B53A26E}"/>
          </ac:picMkLst>
        </pc:picChg>
      </pc:sldChg>
      <pc:sldChg chg="addSp modSp new mod">
        <pc:chgData name="Aishwarya Harinivas" userId="29ad164aa346b8bd" providerId="LiveId" clId="{862A7329-AC7A-4995-8A0B-246BD40684A6}" dt="2020-12-07T02:39:09.524" v="4710" actId="20577"/>
        <pc:sldMkLst>
          <pc:docMk/>
          <pc:sldMk cId="4178119834" sldId="272"/>
        </pc:sldMkLst>
        <pc:spChg chg="add mod">
          <ac:chgData name="Aishwarya Harinivas" userId="29ad164aa346b8bd" providerId="LiveId" clId="{862A7329-AC7A-4995-8A0B-246BD40684A6}" dt="2020-12-07T02:39:09.524" v="4710" actId="20577"/>
          <ac:spMkLst>
            <pc:docMk/>
            <pc:sldMk cId="4178119834" sldId="272"/>
            <ac:spMk id="4" creationId="{A2F3DAB9-2AAA-41F6-93C7-A131E50D2471}"/>
          </ac:spMkLst>
        </pc:spChg>
        <pc:picChg chg="add mod modCrop">
          <ac:chgData name="Aishwarya Harinivas" userId="29ad164aa346b8bd" providerId="LiveId" clId="{862A7329-AC7A-4995-8A0B-246BD40684A6}" dt="2020-12-06T17:12:31.919" v="3068" actId="14100"/>
          <ac:picMkLst>
            <pc:docMk/>
            <pc:sldMk cId="4178119834" sldId="272"/>
            <ac:picMk id="3" creationId="{C10FF8DE-F6C6-45E7-AB6C-48A9E8AA5A25}"/>
          </ac:picMkLst>
        </pc:picChg>
      </pc:sldChg>
      <pc:sldChg chg="addSp modSp new mod">
        <pc:chgData name="Aishwarya Harinivas" userId="29ad164aa346b8bd" providerId="LiveId" clId="{862A7329-AC7A-4995-8A0B-246BD40684A6}" dt="2020-12-06T17:30:24.426" v="3556" actId="1076"/>
        <pc:sldMkLst>
          <pc:docMk/>
          <pc:sldMk cId="1434551162" sldId="273"/>
        </pc:sldMkLst>
        <pc:spChg chg="add mod">
          <ac:chgData name="Aishwarya Harinivas" userId="29ad164aa346b8bd" providerId="LiveId" clId="{862A7329-AC7A-4995-8A0B-246BD40684A6}" dt="2020-12-06T17:27:02.570" v="3540" actId="1076"/>
          <ac:spMkLst>
            <pc:docMk/>
            <pc:sldMk cId="1434551162" sldId="273"/>
            <ac:spMk id="4" creationId="{14DE72BB-58B1-4532-85E3-A6966FD40940}"/>
          </ac:spMkLst>
        </pc:spChg>
        <pc:picChg chg="add mod modCrop">
          <ac:chgData name="Aishwarya Harinivas" userId="29ad164aa346b8bd" providerId="LiveId" clId="{862A7329-AC7A-4995-8A0B-246BD40684A6}" dt="2020-12-06T17:30:11.063" v="3553" actId="1076"/>
          <ac:picMkLst>
            <pc:docMk/>
            <pc:sldMk cId="1434551162" sldId="273"/>
            <ac:picMk id="3" creationId="{8C5D8E7D-BC57-459A-A529-DB895DCD3734}"/>
          </ac:picMkLst>
        </pc:picChg>
        <pc:picChg chg="add mod">
          <ac:chgData name="Aishwarya Harinivas" userId="29ad164aa346b8bd" providerId="LiveId" clId="{862A7329-AC7A-4995-8A0B-246BD40684A6}" dt="2020-12-06T17:30:24.426" v="3556" actId="1076"/>
          <ac:picMkLst>
            <pc:docMk/>
            <pc:sldMk cId="1434551162" sldId="273"/>
            <ac:picMk id="5" creationId="{B7A001F9-948A-4E76-BB05-B3CF7A95519D}"/>
          </ac:picMkLst>
        </pc:picChg>
      </pc:sldChg>
      <pc:sldChg chg="addSp delSp modSp new mod">
        <pc:chgData name="Aishwarya Harinivas" userId="29ad164aa346b8bd" providerId="LiveId" clId="{862A7329-AC7A-4995-8A0B-246BD40684A6}" dt="2020-12-06T17:44:19.810" v="3579" actId="1076"/>
        <pc:sldMkLst>
          <pc:docMk/>
          <pc:sldMk cId="2848671751" sldId="274"/>
        </pc:sldMkLst>
        <pc:picChg chg="add mod modCrop">
          <ac:chgData name="Aishwarya Harinivas" userId="29ad164aa346b8bd" providerId="LiveId" clId="{862A7329-AC7A-4995-8A0B-246BD40684A6}" dt="2020-12-06T17:44:19.810" v="3579" actId="1076"/>
          <ac:picMkLst>
            <pc:docMk/>
            <pc:sldMk cId="2848671751" sldId="274"/>
            <ac:picMk id="3" creationId="{98C1B875-C621-45EC-BE36-F730B8A51A66}"/>
          </ac:picMkLst>
        </pc:picChg>
        <pc:picChg chg="add del mod">
          <ac:chgData name="Aishwarya Harinivas" userId="29ad164aa346b8bd" providerId="LiveId" clId="{862A7329-AC7A-4995-8A0B-246BD40684A6}" dt="2020-12-06T17:31:37.976" v="3560" actId="21"/>
          <ac:picMkLst>
            <pc:docMk/>
            <pc:sldMk cId="2848671751" sldId="274"/>
            <ac:picMk id="5" creationId="{60E04203-3D69-45D5-8D08-D3DF6D8FA14A}"/>
          </ac:picMkLst>
        </pc:picChg>
      </pc:sldChg>
      <pc:sldChg chg="addSp modSp new mod">
        <pc:chgData name="Aishwarya Harinivas" userId="29ad164aa346b8bd" providerId="LiveId" clId="{862A7329-AC7A-4995-8A0B-246BD40684A6}" dt="2020-12-06T17:44:14.369" v="3578" actId="1076"/>
        <pc:sldMkLst>
          <pc:docMk/>
          <pc:sldMk cId="1281584805" sldId="275"/>
        </pc:sldMkLst>
        <pc:picChg chg="add mod modCrop">
          <ac:chgData name="Aishwarya Harinivas" userId="29ad164aa346b8bd" providerId="LiveId" clId="{862A7329-AC7A-4995-8A0B-246BD40684A6}" dt="2020-12-06T17:44:14.369" v="3578" actId="1076"/>
          <ac:picMkLst>
            <pc:docMk/>
            <pc:sldMk cId="1281584805" sldId="275"/>
            <ac:picMk id="2" creationId="{BD7E2148-BFE9-4029-82DD-C3AEDEEEE406}"/>
          </ac:picMkLst>
        </pc:picChg>
        <pc:picChg chg="add mod modCrop">
          <ac:chgData name="Aishwarya Harinivas" userId="29ad164aa346b8bd" providerId="LiveId" clId="{862A7329-AC7A-4995-8A0B-246BD40684A6}" dt="2020-12-06T17:44:10.917" v="3577" actId="1076"/>
          <ac:picMkLst>
            <pc:docMk/>
            <pc:sldMk cId="1281584805" sldId="275"/>
            <ac:picMk id="4" creationId="{071CA96D-D6BE-433A-9FA7-D8E2D514CE10}"/>
          </ac:picMkLst>
        </pc:picChg>
      </pc:sldChg>
      <pc:sldChg chg="addSp modSp new mod">
        <pc:chgData name="Aishwarya Harinivas" userId="29ad164aa346b8bd" providerId="LiveId" clId="{862A7329-AC7A-4995-8A0B-246BD40684A6}" dt="2020-12-06T17:52:04.984" v="3757" actId="1076"/>
        <pc:sldMkLst>
          <pc:docMk/>
          <pc:sldMk cId="722538702" sldId="276"/>
        </pc:sldMkLst>
        <pc:spChg chg="add mod">
          <ac:chgData name="Aishwarya Harinivas" userId="29ad164aa346b8bd" providerId="LiveId" clId="{862A7329-AC7A-4995-8A0B-246BD40684A6}" dt="2020-12-06T17:46:29.139" v="3627" actId="14100"/>
          <ac:spMkLst>
            <pc:docMk/>
            <pc:sldMk cId="722538702" sldId="276"/>
            <ac:spMk id="2" creationId="{DF6DF8DB-88F3-4C43-BC63-06BB9EB8AEAD}"/>
          </ac:spMkLst>
        </pc:spChg>
        <pc:spChg chg="add mod">
          <ac:chgData name="Aishwarya Harinivas" userId="29ad164aa346b8bd" providerId="LiveId" clId="{862A7329-AC7A-4995-8A0B-246BD40684A6}" dt="2020-12-06T17:51:24.570" v="3746" actId="1076"/>
          <ac:spMkLst>
            <pc:docMk/>
            <pc:sldMk cId="722538702" sldId="276"/>
            <ac:spMk id="5" creationId="{3DB1214B-2A03-47EB-9216-AEADB6271C7F}"/>
          </ac:spMkLst>
        </pc:spChg>
        <pc:picChg chg="add mod modCrop">
          <ac:chgData name="Aishwarya Harinivas" userId="29ad164aa346b8bd" providerId="LiveId" clId="{862A7329-AC7A-4995-8A0B-246BD40684A6}" dt="2020-12-06T17:50:28.782" v="3703" actId="14100"/>
          <ac:picMkLst>
            <pc:docMk/>
            <pc:sldMk cId="722538702" sldId="276"/>
            <ac:picMk id="4" creationId="{EBDBC34C-5411-4121-97FB-B230F14333D6}"/>
          </ac:picMkLst>
        </pc:picChg>
        <pc:picChg chg="add mod modCrop">
          <ac:chgData name="Aishwarya Harinivas" userId="29ad164aa346b8bd" providerId="LiveId" clId="{862A7329-AC7A-4995-8A0B-246BD40684A6}" dt="2020-12-06T17:52:04.984" v="3757" actId="1076"/>
          <ac:picMkLst>
            <pc:docMk/>
            <pc:sldMk cId="722538702" sldId="276"/>
            <ac:picMk id="7" creationId="{0F5A200B-DE60-4309-8675-DCEA6A4C6B97}"/>
          </ac:picMkLst>
        </pc:picChg>
      </pc:sldChg>
      <pc:sldChg chg="addSp modSp new mod modNotesTx">
        <pc:chgData name="Aishwarya Harinivas" userId="29ad164aa346b8bd" providerId="LiveId" clId="{862A7329-AC7A-4995-8A0B-246BD40684A6}" dt="2020-12-06T18:06:42.276" v="4010" actId="1076"/>
        <pc:sldMkLst>
          <pc:docMk/>
          <pc:sldMk cId="3769167604" sldId="277"/>
        </pc:sldMkLst>
        <pc:spChg chg="add mod">
          <ac:chgData name="Aishwarya Harinivas" userId="29ad164aa346b8bd" providerId="LiveId" clId="{862A7329-AC7A-4995-8A0B-246BD40684A6}" dt="2020-12-06T17:55:47.780" v="3789" actId="1076"/>
          <ac:spMkLst>
            <pc:docMk/>
            <pc:sldMk cId="3769167604" sldId="277"/>
            <ac:spMk id="6" creationId="{8893413F-FE01-4643-9EA1-DD10ECEEE552}"/>
          </ac:spMkLst>
        </pc:spChg>
        <pc:spChg chg="add mod">
          <ac:chgData name="Aishwarya Harinivas" userId="29ad164aa346b8bd" providerId="LiveId" clId="{862A7329-AC7A-4995-8A0B-246BD40684A6}" dt="2020-12-06T18:06:13.744" v="4005" actId="20577"/>
          <ac:spMkLst>
            <pc:docMk/>
            <pc:sldMk cId="3769167604" sldId="277"/>
            <ac:spMk id="7" creationId="{2485C48A-D110-4175-8ECD-9037D7CAFCC9}"/>
          </ac:spMkLst>
        </pc:spChg>
        <pc:picChg chg="add mod modCrop">
          <ac:chgData name="Aishwarya Harinivas" userId="29ad164aa346b8bd" providerId="LiveId" clId="{862A7329-AC7A-4995-8A0B-246BD40684A6}" dt="2020-12-06T18:06:20.396" v="4006" actId="1076"/>
          <ac:picMkLst>
            <pc:docMk/>
            <pc:sldMk cId="3769167604" sldId="277"/>
            <ac:picMk id="3" creationId="{59B0A651-5462-43D7-B938-97684D9599F0}"/>
          </ac:picMkLst>
        </pc:picChg>
        <pc:picChg chg="add mod modCrop">
          <ac:chgData name="Aishwarya Harinivas" userId="29ad164aa346b8bd" providerId="LiveId" clId="{862A7329-AC7A-4995-8A0B-246BD40684A6}" dt="2020-12-06T18:06:42.276" v="4010" actId="1076"/>
          <ac:picMkLst>
            <pc:docMk/>
            <pc:sldMk cId="3769167604" sldId="277"/>
            <ac:picMk id="5" creationId="{CDA6B7D0-3036-4522-BF48-83B3D725A615}"/>
          </ac:picMkLst>
        </pc:picChg>
      </pc:sldChg>
      <pc:sldChg chg="addSp delSp modSp new mod modNotesTx">
        <pc:chgData name="Aishwarya Harinivas" userId="29ad164aa346b8bd" providerId="LiveId" clId="{862A7329-AC7A-4995-8A0B-246BD40684A6}" dt="2020-12-07T02:49:04.369" v="4859" actId="732"/>
        <pc:sldMkLst>
          <pc:docMk/>
          <pc:sldMk cId="2975909850" sldId="278"/>
        </pc:sldMkLst>
        <pc:spChg chg="mod">
          <ac:chgData name="Aishwarya Harinivas" userId="29ad164aa346b8bd" providerId="LiveId" clId="{862A7329-AC7A-4995-8A0B-246BD40684A6}" dt="2020-12-06T18:08:19.616" v="4020" actId="113"/>
          <ac:spMkLst>
            <pc:docMk/>
            <pc:sldMk cId="2975909850" sldId="278"/>
            <ac:spMk id="2" creationId="{22C1C522-E557-4AB9-B420-2176F92D5132}"/>
          </ac:spMkLst>
        </pc:spChg>
        <pc:spChg chg="add mod">
          <ac:chgData name="Aishwarya Harinivas" userId="29ad164aa346b8bd" providerId="LiveId" clId="{862A7329-AC7A-4995-8A0B-246BD40684A6}" dt="2020-12-06T18:18:02.133" v="4132" actId="20577"/>
          <ac:spMkLst>
            <pc:docMk/>
            <pc:sldMk cId="2975909850" sldId="278"/>
            <ac:spMk id="5" creationId="{BC2448E0-F655-48AE-B3B7-A8507FB196B9}"/>
          </ac:spMkLst>
        </pc:spChg>
        <pc:picChg chg="add del mod modCrop">
          <ac:chgData name="Aishwarya Harinivas" userId="29ad164aa346b8bd" providerId="LiveId" clId="{862A7329-AC7A-4995-8A0B-246BD40684A6}" dt="2020-12-07T02:47:06.602" v="4839" actId="478"/>
          <ac:picMkLst>
            <pc:docMk/>
            <pc:sldMk cId="2975909850" sldId="278"/>
            <ac:picMk id="4" creationId="{C409B034-FF33-4E2E-AF6A-2E6F782327F2}"/>
          </ac:picMkLst>
        </pc:picChg>
        <pc:picChg chg="add mod modCrop">
          <ac:chgData name="Aishwarya Harinivas" userId="29ad164aa346b8bd" providerId="LiveId" clId="{862A7329-AC7A-4995-8A0B-246BD40684A6}" dt="2020-12-07T02:47:38.330" v="4849" actId="14100"/>
          <ac:picMkLst>
            <pc:docMk/>
            <pc:sldMk cId="2975909850" sldId="278"/>
            <ac:picMk id="7" creationId="{522EEE20-E8AA-44B2-BD41-B6289FD954EC}"/>
          </ac:picMkLst>
        </pc:picChg>
        <pc:picChg chg="add mod modCrop">
          <ac:chgData name="Aishwarya Harinivas" userId="29ad164aa346b8bd" providerId="LiveId" clId="{862A7329-AC7A-4995-8A0B-246BD40684A6}" dt="2020-12-07T02:49:04.369" v="4859" actId="732"/>
          <ac:picMkLst>
            <pc:docMk/>
            <pc:sldMk cId="2975909850" sldId="278"/>
            <ac:picMk id="9" creationId="{0F82FC2E-07BB-4B09-9197-6BE71BE882B8}"/>
          </ac:picMkLst>
        </pc:picChg>
      </pc:sldChg>
      <pc:sldChg chg="addSp modSp new mod">
        <pc:chgData name="Aishwarya Harinivas" userId="29ad164aa346b8bd" providerId="LiveId" clId="{862A7329-AC7A-4995-8A0B-246BD40684A6}" dt="2020-12-06T18:29:28.121" v="4592" actId="1076"/>
        <pc:sldMkLst>
          <pc:docMk/>
          <pc:sldMk cId="487727780" sldId="279"/>
        </pc:sldMkLst>
        <pc:spChg chg="add mod">
          <ac:chgData name="Aishwarya Harinivas" userId="29ad164aa346b8bd" providerId="LiveId" clId="{862A7329-AC7A-4995-8A0B-246BD40684A6}" dt="2020-12-06T18:29:28.121" v="4592" actId="1076"/>
          <ac:spMkLst>
            <pc:docMk/>
            <pc:sldMk cId="487727780" sldId="279"/>
            <ac:spMk id="6" creationId="{6BAE193F-09C2-49E0-9E23-D6075D232A3C}"/>
          </ac:spMkLst>
        </pc:spChg>
        <pc:picChg chg="add mod modCrop">
          <ac:chgData name="Aishwarya Harinivas" userId="29ad164aa346b8bd" providerId="LiveId" clId="{862A7329-AC7A-4995-8A0B-246BD40684A6}" dt="2020-12-06T18:21:11.059" v="4156" actId="1076"/>
          <ac:picMkLst>
            <pc:docMk/>
            <pc:sldMk cId="487727780" sldId="279"/>
            <ac:picMk id="3" creationId="{4565972C-0148-4991-B770-1A440C9CCE58}"/>
          </ac:picMkLst>
        </pc:picChg>
        <pc:picChg chg="add mod modCrop">
          <ac:chgData name="Aishwarya Harinivas" userId="29ad164aa346b8bd" providerId="LiveId" clId="{862A7329-AC7A-4995-8A0B-246BD40684A6}" dt="2020-12-06T18:21:13.319" v="4157" actId="1076"/>
          <ac:picMkLst>
            <pc:docMk/>
            <pc:sldMk cId="487727780" sldId="279"/>
            <ac:picMk id="5" creationId="{DC11CD96-2219-46AB-BF36-9182AB6CD50C}"/>
          </ac:picMkLst>
        </pc:picChg>
      </pc:sldChg>
      <pc:sldChg chg="addSp modSp new mod">
        <pc:chgData name="Aishwarya Harinivas" userId="29ad164aa346b8bd" providerId="LiveId" clId="{862A7329-AC7A-4995-8A0B-246BD40684A6}" dt="2020-12-06T18:35:03.078" v="4609" actId="1076"/>
        <pc:sldMkLst>
          <pc:docMk/>
          <pc:sldMk cId="3229202895" sldId="280"/>
        </pc:sldMkLst>
        <pc:spChg chg="mod">
          <ac:chgData name="Aishwarya Harinivas" userId="29ad164aa346b8bd" providerId="LiveId" clId="{862A7329-AC7A-4995-8A0B-246BD40684A6}" dt="2020-12-06T18:30:08.679" v="4601" actId="20577"/>
          <ac:spMkLst>
            <pc:docMk/>
            <pc:sldMk cId="3229202895" sldId="280"/>
            <ac:spMk id="2" creationId="{EB702C65-EB4A-4BE3-99FB-87490C6A1C79}"/>
          </ac:spMkLst>
        </pc:spChg>
        <pc:picChg chg="add mod modCrop">
          <ac:chgData name="Aishwarya Harinivas" userId="29ad164aa346b8bd" providerId="LiveId" clId="{862A7329-AC7A-4995-8A0B-246BD40684A6}" dt="2020-12-06T18:35:03.078" v="4609" actId="1076"/>
          <ac:picMkLst>
            <pc:docMk/>
            <pc:sldMk cId="3229202895" sldId="280"/>
            <ac:picMk id="4" creationId="{F7FB5ED5-B041-481A-9166-775E9DCE5767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27106B-7AE3-4F4E-BD2D-DD0596C02DDE}" type="datetimeFigureOut">
              <a:rPr lang="en-US" smtClean="0"/>
              <a:t>12/6/2020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B54147-81C1-4C2A-AA84-99E986144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0826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54147-81C1-4C2A-AA84-99E986144B6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4821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BrowserRouter</a:t>
            </a:r>
            <a:r>
              <a:rPr lang="en-US" dirty="0"/>
              <a:t> is a Router that keeps the UI in sync with the URL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Fragment helps in returning multiple elements from a component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54147-81C1-4C2A-AA84-99E986144B6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4133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CORS allows or restricts requested resources on web server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54147-81C1-4C2A-AA84-99E986144B6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1504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54147-81C1-4C2A-AA84-99E986144B6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795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0890D-01E6-49DF-A341-A670F1E2DAD4}" type="datetimeFigureOut">
              <a:rPr lang="en-US" smtClean="0"/>
              <a:t>12/6/2020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B47EBE-58BF-4AF9-A807-E2BB9297F3D6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0890D-01E6-49DF-A341-A670F1E2DAD4}" type="datetimeFigureOut">
              <a:rPr lang="en-US" smtClean="0"/>
              <a:t>12/6/2020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B47EBE-58BF-4AF9-A807-E2BB9297F3D6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0890D-01E6-49DF-A341-A670F1E2DAD4}" type="datetimeFigureOut">
              <a:rPr lang="en-US" smtClean="0"/>
              <a:t>12/6/2020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B47EBE-58BF-4AF9-A807-E2BB9297F3D6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0890D-01E6-49DF-A341-A670F1E2DAD4}" type="datetimeFigureOut">
              <a:rPr lang="en-US" smtClean="0"/>
              <a:t>12/6/2020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B47EBE-58BF-4AF9-A807-E2BB9297F3D6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0890D-01E6-49DF-A341-A670F1E2DAD4}" type="datetimeFigureOut">
              <a:rPr lang="en-US" smtClean="0"/>
              <a:t>12/6/2020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B47EBE-58BF-4AF9-A807-E2BB9297F3D6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0890D-01E6-49DF-A341-A670F1E2DAD4}" type="datetimeFigureOut">
              <a:rPr lang="en-US" smtClean="0"/>
              <a:t>12/6/2020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B47EBE-58BF-4AF9-A807-E2BB9297F3D6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0890D-01E6-49DF-A341-A670F1E2DAD4}" type="datetimeFigureOut">
              <a:rPr lang="en-US" smtClean="0"/>
              <a:t>12/6/2020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B47EBE-58BF-4AF9-A807-E2BB9297F3D6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0890D-01E6-49DF-A341-A670F1E2DAD4}" type="datetimeFigureOut">
              <a:rPr lang="en-US" smtClean="0"/>
              <a:t>12/6/2020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B47EBE-58BF-4AF9-A807-E2BB9297F3D6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0890D-01E6-49DF-A341-A670F1E2DAD4}" type="datetimeFigureOut">
              <a:rPr lang="en-US" smtClean="0"/>
              <a:t>12/6/2020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B47EBE-58BF-4AF9-A807-E2BB9297F3D6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0890D-01E6-49DF-A341-A670F1E2DAD4}" type="datetimeFigureOut">
              <a:rPr lang="en-US" smtClean="0"/>
              <a:t>12/6/2020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B47EBE-58BF-4AF9-A807-E2BB9297F3D6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0890D-01E6-49DF-A341-A670F1E2DAD4}" type="datetimeFigureOut">
              <a:rPr lang="en-US" smtClean="0"/>
              <a:t>12/6/2020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B47EBE-58BF-4AF9-A807-E2BB9297F3D6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B0890D-01E6-49DF-A341-A670F1E2DAD4}" type="datetimeFigureOut">
              <a:rPr lang="en-US" smtClean="0"/>
              <a:t>12/6/2020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B47EBE-58BF-4AF9-A807-E2BB9297F3D6}" type="slidenum">
              <a:rPr lang="en-GB" smtClean="0"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24000"/>
            <a:ext cx="7772400" cy="1241425"/>
          </a:xfrm>
        </p:spPr>
        <p:txBody>
          <a:bodyPr>
            <a:normAutofit/>
          </a:bodyPr>
          <a:lstStyle/>
          <a:p>
            <a:r>
              <a:rPr lang="en-US" sz="3200" dirty="0"/>
              <a:t>UE19CS204 – Web Technologies</a:t>
            </a:r>
            <a:br>
              <a:rPr lang="en-US" sz="3200" dirty="0"/>
            </a:br>
            <a:r>
              <a:rPr lang="en-US" sz="3200" dirty="0"/>
              <a:t>Mini Project</a:t>
            </a:r>
            <a:endParaRPr lang="en-GB" sz="32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90600" y="4038600"/>
            <a:ext cx="7086600" cy="1752600"/>
          </a:xfrm>
        </p:spPr>
        <p:txBody>
          <a:bodyPr>
            <a:normAutofit/>
          </a:bodyPr>
          <a:lstStyle/>
          <a:p>
            <a:r>
              <a:rPr lang="en-US" sz="2800" dirty="0"/>
              <a:t>Section - A</a:t>
            </a:r>
          </a:p>
          <a:p>
            <a:r>
              <a:rPr lang="en-US" sz="2800" dirty="0"/>
              <a:t>Aishwarya Harinivas – PES2UG19CS019</a:t>
            </a:r>
          </a:p>
          <a:p>
            <a:r>
              <a:rPr lang="en-US" sz="2800" dirty="0"/>
              <a:t>Anusha M – PES2UG19CS054</a:t>
            </a:r>
            <a:endParaRPr lang="en-GB" sz="2800" dirty="0"/>
          </a:p>
        </p:txBody>
      </p:sp>
      <p:sp>
        <p:nvSpPr>
          <p:cNvPr id="1030" name="AutoShape 6" descr="PES University - Home | Facebook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7" name="Picture 6" descr="inde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9038" y="0"/>
            <a:ext cx="1685925" cy="1685925"/>
          </a:xfrm>
          <a:prstGeom prst="rect">
            <a:avLst/>
          </a:prstGeom>
        </p:spPr>
      </p:pic>
      <p:sp>
        <p:nvSpPr>
          <p:cNvPr id="8" name="Subtitle 2"/>
          <p:cNvSpPr txBox="1">
            <a:spLocks/>
          </p:cNvSpPr>
          <p:nvPr/>
        </p:nvSpPr>
        <p:spPr>
          <a:xfrm>
            <a:off x="1143000" y="6172200"/>
            <a:ext cx="7086600" cy="53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GITHUB Link - </a:t>
            </a:r>
            <a:endParaRPr kumimoji="0" lang="en-GB" sz="28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685800" y="2895600"/>
            <a:ext cx="77724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Project</a:t>
            </a:r>
            <a:r>
              <a:rPr kumimoji="0" lang="en-US" sz="3200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Title – Appointment Scheduler </a:t>
            </a: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DE5726B5-BD42-4486-86E5-9904BC16196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33" t="53712" r="23333" b="16659"/>
          <a:stretch/>
        </p:blipFill>
        <p:spPr>
          <a:xfrm>
            <a:off x="1504950" y="381000"/>
            <a:ext cx="6134100" cy="1752600"/>
          </a:xfrm>
          <a:prstGeom prst="rect">
            <a:avLst/>
          </a:prstGeom>
        </p:spPr>
      </p:pic>
      <p:pic>
        <p:nvPicPr>
          <p:cNvPr id="5" name="Picture 4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1798CB39-0D07-4637-B1DF-AF317B8683C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00" t="61852" r="34166" b="14445"/>
          <a:stretch/>
        </p:blipFill>
        <p:spPr>
          <a:xfrm>
            <a:off x="914400" y="2819400"/>
            <a:ext cx="3048000" cy="1219200"/>
          </a:xfrm>
          <a:prstGeom prst="rect">
            <a:avLst/>
          </a:prstGeo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DE91B9DE-3CF0-482A-91F7-3E2401906B2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33" t="29259" r="51667" b="52963"/>
          <a:stretch/>
        </p:blipFill>
        <p:spPr>
          <a:xfrm>
            <a:off x="4343400" y="2743200"/>
            <a:ext cx="4114800" cy="13716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814F45D-CB88-474B-A3AF-80B2880D9208}"/>
              </a:ext>
            </a:extLst>
          </p:cNvPr>
          <p:cNvSpPr txBox="1"/>
          <p:nvPr/>
        </p:nvSpPr>
        <p:spPr>
          <a:xfrm>
            <a:off x="914400" y="4724400"/>
            <a:ext cx="7315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 err="1"/>
              <a:t>useState</a:t>
            </a:r>
            <a:r>
              <a:rPr lang="en-US" dirty="0"/>
              <a:t>() returns a tuple where the first parameter, expanded, is the current state of expand in this case and the second parameter, </a:t>
            </a:r>
            <a:r>
              <a:rPr lang="en-US" dirty="0" err="1"/>
              <a:t>setExpanded</a:t>
            </a:r>
            <a:r>
              <a:rPr lang="en-US" dirty="0"/>
              <a:t>, is used to update the state of expanded from anywhere</a:t>
            </a:r>
          </a:p>
        </p:txBody>
      </p:sp>
    </p:spTree>
    <p:extLst>
      <p:ext uri="{BB962C8B-B14F-4D97-AF65-F5344CB8AC3E}">
        <p14:creationId xmlns:p14="http://schemas.microsoft.com/office/powerpoint/2010/main" val="2871521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732113-025E-4629-988F-00307B6B8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Body of Appointment Page</a:t>
            </a:r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04DAED77-D5F9-4854-A0E7-8190BE921E9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33" t="8952" r="13333" b="6603"/>
          <a:stretch/>
        </p:blipFill>
        <p:spPr>
          <a:xfrm>
            <a:off x="838200" y="1219200"/>
            <a:ext cx="7467600" cy="519089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0E3404E-CDEB-4AD4-82AE-1A7C2F75BFF7}"/>
              </a:ext>
            </a:extLst>
          </p:cNvPr>
          <p:cNvSpPr txBox="1"/>
          <p:nvPr/>
        </p:nvSpPr>
        <p:spPr>
          <a:xfrm>
            <a:off x="7010400" y="6444863"/>
            <a:ext cx="1295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schedulebody.js</a:t>
            </a:r>
          </a:p>
        </p:txBody>
      </p:sp>
    </p:spTree>
    <p:extLst>
      <p:ext uri="{BB962C8B-B14F-4D97-AF65-F5344CB8AC3E}">
        <p14:creationId xmlns:p14="http://schemas.microsoft.com/office/powerpoint/2010/main" val="31145994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0AC6F86A-D8CC-4C96-AF87-F3A724E03FA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00" t="8519" r="19167" b="14444"/>
          <a:stretch/>
        </p:blipFill>
        <p:spPr>
          <a:xfrm>
            <a:off x="1676400" y="1138474"/>
            <a:ext cx="5791200" cy="39624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C78E3C5-50B1-4BD5-8F98-664AD26F8CA2}"/>
              </a:ext>
            </a:extLst>
          </p:cNvPr>
          <p:cNvSpPr txBox="1"/>
          <p:nvPr/>
        </p:nvSpPr>
        <p:spPr>
          <a:xfrm>
            <a:off x="914400" y="346779"/>
            <a:ext cx="7391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Validation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D46855-8035-4A2B-8280-269E4A1895AE}"/>
              </a:ext>
            </a:extLst>
          </p:cNvPr>
          <p:cNvSpPr txBox="1"/>
          <p:nvPr/>
        </p:nvSpPr>
        <p:spPr>
          <a:xfrm>
            <a:off x="914400" y="5410200"/>
            <a:ext cx="7467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A regex is used to validate the email id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We first check if the form has any errors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Then, we check if the form has been filled out</a:t>
            </a:r>
          </a:p>
        </p:txBody>
      </p:sp>
    </p:spTree>
    <p:extLst>
      <p:ext uri="{BB962C8B-B14F-4D97-AF65-F5344CB8AC3E}">
        <p14:creationId xmlns:p14="http://schemas.microsoft.com/office/powerpoint/2010/main" val="6387427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B23696AE-C682-4C5F-AEF1-CF512B53A26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00" t="10000" r="6667" b="18889"/>
          <a:stretch/>
        </p:blipFill>
        <p:spPr>
          <a:xfrm>
            <a:off x="888206" y="1066800"/>
            <a:ext cx="7367588" cy="38862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B1C459F-28E2-407F-BA77-966F84694CC4}"/>
              </a:ext>
            </a:extLst>
          </p:cNvPr>
          <p:cNvSpPr txBox="1"/>
          <p:nvPr/>
        </p:nvSpPr>
        <p:spPr>
          <a:xfrm>
            <a:off x="1676400" y="381000"/>
            <a:ext cx="5943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Error Handling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4FA436-B006-4C91-9C0D-7A8074BFA7D3}"/>
              </a:ext>
            </a:extLst>
          </p:cNvPr>
          <p:cNvSpPr txBox="1"/>
          <p:nvPr/>
        </p:nvSpPr>
        <p:spPr>
          <a:xfrm>
            <a:off x="762000" y="5115580"/>
            <a:ext cx="736758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 err="1"/>
              <a:t>setError</a:t>
            </a:r>
            <a:r>
              <a:rPr lang="en-US" dirty="0"/>
              <a:t>() applies the given error message to the selected fields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A post request can be made using </a:t>
            </a:r>
            <a:r>
              <a:rPr lang="en-US" dirty="0" err="1"/>
              <a:t>Axios</a:t>
            </a:r>
            <a:r>
              <a:rPr lang="en-US" dirty="0"/>
              <a:t> to post data to an endpoint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 err="1"/>
              <a:t>e.preventDefault</a:t>
            </a:r>
            <a:r>
              <a:rPr lang="en-US" dirty="0"/>
              <a:t>() cancels the default action that belongs to the event. For ex: On clicking a “submit” button, it prevents the submission of the data</a:t>
            </a:r>
          </a:p>
        </p:txBody>
      </p:sp>
    </p:spTree>
    <p:extLst>
      <p:ext uri="{BB962C8B-B14F-4D97-AF65-F5344CB8AC3E}">
        <p14:creationId xmlns:p14="http://schemas.microsoft.com/office/powerpoint/2010/main" val="11038147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C10FF8DE-F6C6-45E7-AB6C-48A9E8AA5A2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32" t="10000" r="8334" b="12963"/>
          <a:stretch/>
        </p:blipFill>
        <p:spPr>
          <a:xfrm>
            <a:off x="685799" y="457200"/>
            <a:ext cx="7608277" cy="44958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2F3DAB9-2AAA-41F6-93C7-A131E50D2471}"/>
              </a:ext>
            </a:extLst>
          </p:cNvPr>
          <p:cNvSpPr txBox="1"/>
          <p:nvPr/>
        </p:nvSpPr>
        <p:spPr>
          <a:xfrm>
            <a:off x="685799" y="5181600"/>
            <a:ext cx="76082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switch cases check the data as it is entered and set the value of the variables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 err="1"/>
              <a:t>useEffect</a:t>
            </a:r>
            <a:r>
              <a:rPr lang="en-US" dirty="0"/>
              <a:t>() tells React that the component needs to do something after render</a:t>
            </a:r>
          </a:p>
        </p:txBody>
      </p:sp>
    </p:spTree>
    <p:extLst>
      <p:ext uri="{BB962C8B-B14F-4D97-AF65-F5344CB8AC3E}">
        <p14:creationId xmlns:p14="http://schemas.microsoft.com/office/powerpoint/2010/main" val="41781198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8C5D8E7D-BC57-459A-A529-DB895DCD373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01" t="8518" r="35186" b="7960"/>
          <a:stretch/>
        </p:blipFill>
        <p:spPr>
          <a:xfrm>
            <a:off x="381000" y="304800"/>
            <a:ext cx="4724400" cy="495300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4DE72BB-58B1-4532-85E3-A6966FD40940}"/>
              </a:ext>
            </a:extLst>
          </p:cNvPr>
          <p:cNvSpPr txBox="1"/>
          <p:nvPr/>
        </p:nvSpPr>
        <p:spPr>
          <a:xfrm>
            <a:off x="808348" y="5315147"/>
            <a:ext cx="7467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CssBaseline</a:t>
            </a:r>
            <a:r>
              <a:rPr lang="en-US" dirty="0"/>
              <a:t> creates a consistent baseline to build upon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have used Avatar to create an icon avatar which gives the icon a circular outline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We now take input from the user by making use of a form, and check the input as it is being entered for errors </a:t>
            </a: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7A001F9-948A-4E76-BB05-B3CF7A9551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67" t="18889" r="31667" b="4074"/>
          <a:stretch/>
        </p:blipFill>
        <p:spPr>
          <a:xfrm>
            <a:off x="5193384" y="685800"/>
            <a:ext cx="3581400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5511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98C1B875-C621-45EC-BE36-F730B8A51A6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00" t="12963" r="7500" b="8519"/>
          <a:stretch/>
        </p:blipFill>
        <p:spPr>
          <a:xfrm>
            <a:off x="1143000" y="1219200"/>
            <a:ext cx="6858000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6717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ext&#10;&#10;Description automatically generated">
            <a:extLst>
              <a:ext uri="{FF2B5EF4-FFF2-40B4-BE49-F238E27FC236}">
                <a16:creationId xmlns:a16="http://schemas.microsoft.com/office/drawing/2014/main" id="{BD7E2148-BFE9-4029-82DD-C3AEDEEEE4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67" t="8889" r="22500" b="6666"/>
          <a:stretch/>
        </p:blipFill>
        <p:spPr>
          <a:xfrm>
            <a:off x="1824087" y="762000"/>
            <a:ext cx="5334000" cy="4343400"/>
          </a:xfrm>
          <a:prstGeom prst="rect">
            <a:avLst/>
          </a:prstGeom>
        </p:spPr>
      </p:pic>
      <p:pic>
        <p:nvPicPr>
          <p:cNvPr id="4" name="Picture 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071CA96D-D6BE-433A-9FA7-D8E2D514CE1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00" t="72222" r="24166" b="10000"/>
          <a:stretch/>
        </p:blipFill>
        <p:spPr>
          <a:xfrm>
            <a:off x="1824087" y="5029200"/>
            <a:ext cx="53340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5848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F6DF8DB-88F3-4C43-BC63-06BB9EB8AEAD}"/>
              </a:ext>
            </a:extLst>
          </p:cNvPr>
          <p:cNvSpPr txBox="1"/>
          <p:nvPr/>
        </p:nvSpPr>
        <p:spPr>
          <a:xfrm>
            <a:off x="838200" y="457200"/>
            <a:ext cx="281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Home page code: (home.js)</a:t>
            </a:r>
          </a:p>
        </p:txBody>
      </p:sp>
      <p:pic>
        <p:nvPicPr>
          <p:cNvPr id="4" name="Picture 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EBDBC34C-5411-4121-97FB-B230F14333D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00" t="7037" r="50833" b="11481"/>
          <a:stretch/>
        </p:blipFill>
        <p:spPr>
          <a:xfrm>
            <a:off x="838200" y="1219199"/>
            <a:ext cx="3276600" cy="474244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DB1214B-2A03-47EB-9216-AEADB6271C7F}"/>
              </a:ext>
            </a:extLst>
          </p:cNvPr>
          <p:cNvSpPr txBox="1"/>
          <p:nvPr/>
        </p:nvSpPr>
        <p:spPr>
          <a:xfrm>
            <a:off x="4953000" y="457200"/>
            <a:ext cx="373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Appointment page code: (schedule.js)</a:t>
            </a: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0F5A200B-DE60-4309-8675-DCEA6A4C6B9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00" t="7037" r="51667" b="12963"/>
          <a:stretch/>
        </p:blipFill>
        <p:spPr>
          <a:xfrm>
            <a:off x="5195173" y="1219199"/>
            <a:ext cx="3249453" cy="4742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5387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59B0A651-5462-43D7-B938-97684D9599F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00" t="7037" r="47500" b="8518"/>
          <a:stretch/>
        </p:blipFill>
        <p:spPr>
          <a:xfrm>
            <a:off x="2640683" y="1114269"/>
            <a:ext cx="3200400" cy="4343400"/>
          </a:xfrm>
          <a:prstGeom prst="rect">
            <a:avLst/>
          </a:prstGeom>
        </p:spPr>
      </p:pic>
      <p:pic>
        <p:nvPicPr>
          <p:cNvPr id="5" name="Picture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CDA6B7D0-3036-4522-BF48-83B3D725A61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99" t="61852" r="47501" b="17408"/>
          <a:stretch/>
        </p:blipFill>
        <p:spPr>
          <a:xfrm>
            <a:off x="2640683" y="5410200"/>
            <a:ext cx="3200400" cy="1066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893413F-FE01-4643-9EA1-DD10ECEEE552}"/>
              </a:ext>
            </a:extLst>
          </p:cNvPr>
          <p:cNvSpPr txBox="1"/>
          <p:nvPr/>
        </p:nvSpPr>
        <p:spPr>
          <a:xfrm>
            <a:off x="1143000" y="533400"/>
            <a:ext cx="2995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App.js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485C48A-D110-4175-8ECD-9037D7CAFCC9}"/>
              </a:ext>
            </a:extLst>
          </p:cNvPr>
          <p:cNvSpPr txBox="1"/>
          <p:nvPr/>
        </p:nvSpPr>
        <p:spPr>
          <a:xfrm>
            <a:off x="1828800" y="533400"/>
            <a:ext cx="220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(router file)</a:t>
            </a:r>
          </a:p>
        </p:txBody>
      </p:sp>
    </p:spTree>
    <p:extLst>
      <p:ext uri="{BB962C8B-B14F-4D97-AF65-F5344CB8AC3E}">
        <p14:creationId xmlns:p14="http://schemas.microsoft.com/office/powerpoint/2010/main" val="37691676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Abstract</a:t>
            </a:r>
            <a:endParaRPr lang="en-GB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just"/>
            <a:r>
              <a:rPr lang="en-GB" dirty="0"/>
              <a:t>The project is an appointment scheduler that allows you to book an appointment for consultation at a hospital.</a:t>
            </a:r>
          </a:p>
          <a:p>
            <a:pPr algn="just"/>
            <a:r>
              <a:rPr lang="en-GB" dirty="0"/>
              <a:t>The application has 2 pages: a home page and a schedule page, which were created using ReactJS</a:t>
            </a:r>
          </a:p>
          <a:p>
            <a:pPr algn="just"/>
            <a:r>
              <a:rPr lang="en-GB" dirty="0"/>
              <a:t>The schedule page collects data from the patient and stores it in a database using NodeJS, </a:t>
            </a:r>
            <a:r>
              <a:rPr lang="en-GB" dirty="0" err="1"/>
              <a:t>ExpressJS</a:t>
            </a:r>
            <a:r>
              <a:rPr lang="en-GB" dirty="0"/>
              <a:t> and MongoDB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1C522-E557-4AB9-B420-2176F92D5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Back-end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2448E0-F655-48AE-B3B7-A8507FB196B9}"/>
              </a:ext>
            </a:extLst>
          </p:cNvPr>
          <p:cNvSpPr txBox="1"/>
          <p:nvPr/>
        </p:nvSpPr>
        <p:spPr>
          <a:xfrm>
            <a:off x="1219200" y="5257800"/>
            <a:ext cx="6934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use mongoose to create schemas and models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also use mongoose to connect to MongoDB Atlas</a:t>
            </a:r>
          </a:p>
        </p:txBody>
      </p:sp>
      <p:pic>
        <p:nvPicPr>
          <p:cNvPr id="7" name="Picture 6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522EEE20-E8AA-44B2-BD41-B6289FD954E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00" t="5556" r="6667" b="29260"/>
          <a:stretch/>
        </p:blipFill>
        <p:spPr>
          <a:xfrm>
            <a:off x="685800" y="1066800"/>
            <a:ext cx="7162800" cy="3463332"/>
          </a:xfrm>
          <a:prstGeom prst="rect">
            <a:avLst/>
          </a:prstGeom>
        </p:spPr>
      </p:pic>
      <p:pic>
        <p:nvPicPr>
          <p:cNvPr id="9" name="Picture 8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0F82FC2E-07BB-4B09-9197-6BE71BE882B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000" t="3811" r="8333" b="28855"/>
          <a:stretch/>
        </p:blipFill>
        <p:spPr>
          <a:xfrm>
            <a:off x="6553200" y="1066798"/>
            <a:ext cx="2438400" cy="346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9098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4565972C-0148-4991-B770-1A440C9CCE5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00" t="10000" r="39583" b="45556"/>
          <a:stretch/>
        </p:blipFill>
        <p:spPr>
          <a:xfrm>
            <a:off x="647700" y="680301"/>
            <a:ext cx="3924300" cy="2286000"/>
          </a:xfrm>
          <a:prstGeom prst="rect">
            <a:avLst/>
          </a:prstGeom>
        </p:spPr>
      </p:pic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DC11CD96-2219-46AB-BF36-9182AB6CD50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32" t="17408" r="38751" b="23334"/>
          <a:stretch/>
        </p:blipFill>
        <p:spPr>
          <a:xfrm>
            <a:off x="647700" y="2966301"/>
            <a:ext cx="3924300" cy="304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BAE193F-09C2-49E0-9E23-D6075D232A3C}"/>
              </a:ext>
            </a:extLst>
          </p:cNvPr>
          <p:cNvSpPr txBox="1"/>
          <p:nvPr/>
        </p:nvSpPr>
        <p:spPr>
          <a:xfrm>
            <a:off x="4953000" y="1600200"/>
            <a:ext cx="33528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If any of the data is missing, it throws an error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If there are no errors, we  populate </a:t>
            </a:r>
            <a:r>
              <a:rPr lang="en-US" dirty="0" err="1"/>
              <a:t>scheduleData</a:t>
            </a:r>
            <a:r>
              <a:rPr lang="en-US" dirty="0"/>
              <a:t> with the data received by the server and store it in a database using MongoDB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Once the data is submitted successfully, an alert box confirms the booking and redirects us to the home page</a:t>
            </a:r>
          </a:p>
        </p:txBody>
      </p:sp>
    </p:spTree>
    <p:extLst>
      <p:ext uri="{BB962C8B-B14F-4D97-AF65-F5344CB8AC3E}">
        <p14:creationId xmlns:p14="http://schemas.microsoft.com/office/powerpoint/2010/main" val="4877277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702C65-EB4A-4BE3-99FB-87490C6A1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</a:t>
            </a:r>
          </a:p>
        </p:txBody>
      </p:sp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F7FB5ED5-B041-481A-9166-775E9DCE576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t="12963" b="5555"/>
          <a:stretch/>
        </p:blipFill>
        <p:spPr>
          <a:xfrm>
            <a:off x="838200" y="1524000"/>
            <a:ext cx="7620000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2028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Member Contributions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Front-end: Aishwarya</a:t>
            </a:r>
          </a:p>
          <a:p>
            <a:r>
              <a:rPr lang="en-US" dirty="0"/>
              <a:t>Back-end: Anusha</a:t>
            </a:r>
          </a:p>
          <a:p>
            <a:r>
              <a:rPr lang="en-US" dirty="0"/>
              <a:t>Database: Anusha</a:t>
            </a:r>
            <a:endParaRPr lang="en-GB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Technologies Used</a:t>
            </a:r>
            <a:endParaRPr lang="en-GB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35610" y="1295400"/>
            <a:ext cx="2417190" cy="4800600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200000"/>
              </a:lnSpc>
            </a:pPr>
            <a:r>
              <a:rPr lang="en-US" dirty="0"/>
              <a:t>React JS</a:t>
            </a:r>
          </a:p>
          <a:p>
            <a:pPr>
              <a:lnSpc>
                <a:spcPct val="200000"/>
              </a:lnSpc>
            </a:pPr>
            <a:r>
              <a:rPr lang="en-US" dirty="0"/>
              <a:t>Node JS</a:t>
            </a:r>
          </a:p>
          <a:p>
            <a:pPr>
              <a:lnSpc>
                <a:spcPct val="200000"/>
              </a:lnSpc>
            </a:pPr>
            <a:r>
              <a:rPr lang="en-US" dirty="0"/>
              <a:t>Express JS</a:t>
            </a:r>
          </a:p>
          <a:p>
            <a:pPr>
              <a:lnSpc>
                <a:spcPct val="200000"/>
              </a:lnSpc>
            </a:pPr>
            <a:r>
              <a:rPr lang="en-US" dirty="0"/>
              <a:t>MongoDB</a:t>
            </a:r>
          </a:p>
          <a:p>
            <a:pPr>
              <a:lnSpc>
                <a:spcPct val="200000"/>
              </a:lnSpc>
            </a:pPr>
            <a:r>
              <a:rPr lang="en-US" dirty="0"/>
              <a:t>Material UI</a:t>
            </a:r>
            <a:endParaRPr lang="en-GB" dirty="0"/>
          </a:p>
        </p:txBody>
      </p:sp>
      <p:pic>
        <p:nvPicPr>
          <p:cNvPr id="1030" name="Picture 6" descr="React (web framework) - Wikipedia">
            <a:extLst>
              <a:ext uri="{FF2B5EF4-FFF2-40B4-BE49-F238E27FC236}">
                <a16:creationId xmlns:a16="http://schemas.microsoft.com/office/drawing/2014/main" id="{B17EF516-371B-4EAE-9D93-F075CC840C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4239" y="4630893"/>
            <a:ext cx="1864151" cy="1319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Working with Node.js | Pluralsight">
            <a:extLst>
              <a:ext uri="{FF2B5EF4-FFF2-40B4-BE49-F238E27FC236}">
                <a16:creationId xmlns:a16="http://schemas.microsoft.com/office/drawing/2014/main" id="{22D4B2AF-1C51-4764-BA0D-185A9EB674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7142" y="2746740"/>
            <a:ext cx="1778519" cy="1778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Mongo Db Design - Mongodb Logo Mongodb - 550x380 PNG Download - PNGkit">
            <a:extLst>
              <a:ext uri="{FF2B5EF4-FFF2-40B4-BE49-F238E27FC236}">
                <a16:creationId xmlns:a16="http://schemas.microsoft.com/office/drawing/2014/main" id="{ABA459A5-9158-4A91-AE43-4C3EBF858F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107" y="1447126"/>
            <a:ext cx="2076450" cy="1136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3 Express.js features you need to know | by Louis Petrik | JavaScript In  Plain English | Medium">
            <a:extLst>
              <a:ext uri="{FF2B5EF4-FFF2-40B4-BE49-F238E27FC236}">
                <a16:creationId xmlns:a16="http://schemas.microsoft.com/office/drawing/2014/main" id="{B8A4FD80-CF2B-4A79-8C53-DB0F0A075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4504" y="4800600"/>
            <a:ext cx="2311360" cy="1012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Material-UI: A popular React UI framework">
            <a:extLst>
              <a:ext uri="{FF2B5EF4-FFF2-40B4-BE49-F238E27FC236}">
                <a16:creationId xmlns:a16="http://schemas.microsoft.com/office/drawing/2014/main" id="{D256999A-DD17-4DBC-8E73-7624DEA4C6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0937" y="1468707"/>
            <a:ext cx="2622710" cy="2622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36D8E-98AB-4DA6-B190-30149A684C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Front-End</a:t>
            </a:r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E5F2DBC-EAB8-4C35-83B9-17B1EBA0A0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19" r="1701" b="5717"/>
          <a:stretch/>
        </p:blipFill>
        <p:spPr>
          <a:xfrm>
            <a:off x="457200" y="1295400"/>
            <a:ext cx="8228071" cy="4042838"/>
          </a:xfrm>
        </p:spPr>
      </p:pic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F23B905-3530-42EE-8FAD-981EB9FC57D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704" r="1666" b="4074"/>
          <a:stretch/>
        </p:blipFill>
        <p:spPr>
          <a:xfrm>
            <a:off x="493772" y="5041905"/>
            <a:ext cx="8192264" cy="1041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1663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88DBFF6-4508-4F98-A695-49CCDAB5583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18" r="833" b="4074"/>
          <a:stretch/>
        </p:blipFill>
        <p:spPr>
          <a:xfrm>
            <a:off x="0" y="1295400"/>
            <a:ext cx="9067800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2656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4EF1ED-5919-44F3-86BC-A4A169362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err="1"/>
              <a:t>Appbar</a:t>
            </a:r>
            <a:endParaRPr lang="en-US" sz="3200" dirty="0"/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738E42C-2B06-4101-AC63-C436874A36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18" b="84847"/>
          <a:stretch/>
        </p:blipFill>
        <p:spPr>
          <a:xfrm>
            <a:off x="644572" y="1265237"/>
            <a:ext cx="8046156" cy="304801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E75B51D-7C60-42CE-AF9B-2B63B812AE6D}"/>
              </a:ext>
            </a:extLst>
          </p:cNvPr>
          <p:cNvSpPr txBox="1"/>
          <p:nvPr/>
        </p:nvSpPr>
        <p:spPr>
          <a:xfrm>
            <a:off x="644572" y="1676400"/>
            <a:ext cx="80422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The </a:t>
            </a:r>
            <a:r>
              <a:rPr lang="en-US" dirty="0" err="1"/>
              <a:t>appbar</a:t>
            </a:r>
            <a:r>
              <a:rPr lang="en-US" dirty="0"/>
              <a:t> consists of an icon, a link to the homepage, and a button that routes you to the appointment scheduling page.</a:t>
            </a:r>
          </a:p>
        </p:txBody>
      </p: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32CA8760-D886-4F6F-9055-492B95A4C38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67" t="30154" r="56667" b="24815"/>
          <a:stretch/>
        </p:blipFill>
        <p:spPr>
          <a:xfrm>
            <a:off x="644572" y="2733894"/>
            <a:ext cx="3432665" cy="298110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A6315CE-A1C6-4A08-A621-107073A98A29}"/>
              </a:ext>
            </a:extLst>
          </p:cNvPr>
          <p:cNvSpPr txBox="1"/>
          <p:nvPr/>
        </p:nvSpPr>
        <p:spPr>
          <a:xfrm>
            <a:off x="4495800" y="3429000"/>
            <a:ext cx="3886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 err="1"/>
              <a:t>makeStyles</a:t>
            </a:r>
            <a:r>
              <a:rPr lang="en-US" dirty="0"/>
              <a:t>() method allows you to define styles for various components.</a:t>
            </a:r>
          </a:p>
          <a:p>
            <a:pPr algn="just"/>
            <a:r>
              <a:rPr lang="en-US" dirty="0"/>
              <a:t>These styles can be later accessed by the </a:t>
            </a:r>
            <a:r>
              <a:rPr lang="en-US" dirty="0" err="1"/>
              <a:t>useStyle</a:t>
            </a:r>
            <a:r>
              <a:rPr lang="en-US" dirty="0"/>
              <a:t>() method.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DE1E2A3-67A1-48BD-85B8-4180CB1DA7EF}"/>
              </a:ext>
            </a:extLst>
          </p:cNvPr>
          <p:cNvSpPr txBox="1"/>
          <p:nvPr/>
        </p:nvSpPr>
        <p:spPr>
          <a:xfrm>
            <a:off x="585013" y="5715001"/>
            <a:ext cx="99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appheader.js</a:t>
            </a:r>
          </a:p>
        </p:txBody>
      </p:sp>
    </p:spTree>
    <p:extLst>
      <p:ext uri="{BB962C8B-B14F-4D97-AF65-F5344CB8AC3E}">
        <p14:creationId xmlns:p14="http://schemas.microsoft.com/office/powerpoint/2010/main" val="16228433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3935FE3-6E74-4A30-937F-C611126180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158" t="10896" r="31667" b="35381"/>
          <a:stretch/>
        </p:blipFill>
        <p:spPr>
          <a:xfrm>
            <a:off x="1562100" y="527115"/>
            <a:ext cx="6096000" cy="367145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9762778-03DB-4F1C-9D04-8FA6A5D8D3A0}"/>
              </a:ext>
            </a:extLst>
          </p:cNvPr>
          <p:cNvSpPr txBox="1"/>
          <p:nvPr/>
        </p:nvSpPr>
        <p:spPr>
          <a:xfrm>
            <a:off x="571500" y="4419600"/>
            <a:ext cx="80010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We have made use of material UI components to simplify the code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dirty="0" err="1"/>
              <a:t>Appbar</a:t>
            </a:r>
            <a:r>
              <a:rPr lang="en-US" dirty="0"/>
              <a:t> component is used to create the </a:t>
            </a:r>
            <a:r>
              <a:rPr lang="en-US" dirty="0" err="1"/>
              <a:t>appbar</a:t>
            </a:r>
            <a:endParaRPr lang="en-U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The Toolbar component displays the children of the </a:t>
            </a:r>
            <a:r>
              <a:rPr lang="en-US" dirty="0" err="1"/>
              <a:t>appbar</a:t>
            </a:r>
            <a:endParaRPr lang="en-U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The Typography component standardizes the text to have the same styling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The Link component allows you to route the page, in this case it routes to the home page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The Button component has been used to link to the appointment scheduling page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04687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D187D7-BBA8-4740-B7B8-E0ED061F41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-23567"/>
            <a:ext cx="8229600" cy="1143000"/>
          </a:xfrm>
        </p:spPr>
        <p:txBody>
          <a:bodyPr/>
          <a:lstStyle/>
          <a:p>
            <a:r>
              <a:rPr lang="en-US" dirty="0"/>
              <a:t>Body of Home Page</a:t>
            </a:r>
          </a:p>
        </p:txBody>
      </p:sp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141444FD-3649-4141-B482-A46CF592DD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33" t="10000" r="20000" b="7037"/>
          <a:stretch/>
        </p:blipFill>
        <p:spPr>
          <a:xfrm>
            <a:off x="952500" y="1066800"/>
            <a:ext cx="7239000" cy="547816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7A2EB99-F830-49DA-AB8A-AF5D4BABFA4F}"/>
              </a:ext>
            </a:extLst>
          </p:cNvPr>
          <p:cNvSpPr txBox="1"/>
          <p:nvPr/>
        </p:nvSpPr>
        <p:spPr>
          <a:xfrm>
            <a:off x="7315200" y="6529251"/>
            <a:ext cx="99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homebody.js</a:t>
            </a:r>
          </a:p>
        </p:txBody>
      </p:sp>
    </p:spTree>
    <p:extLst>
      <p:ext uri="{BB962C8B-B14F-4D97-AF65-F5344CB8AC3E}">
        <p14:creationId xmlns:p14="http://schemas.microsoft.com/office/powerpoint/2010/main" val="10446826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ext&#10;&#10;Description automatically generated">
            <a:extLst>
              <a:ext uri="{FF2B5EF4-FFF2-40B4-BE49-F238E27FC236}">
                <a16:creationId xmlns:a16="http://schemas.microsoft.com/office/drawing/2014/main" id="{A9778269-28C3-433F-AA7B-FED8FAF8338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34" t="10001" r="38333" b="27732"/>
          <a:stretch/>
        </p:blipFill>
        <p:spPr>
          <a:xfrm>
            <a:off x="76200" y="1119433"/>
            <a:ext cx="5282228" cy="4269557"/>
          </a:xfrm>
          <a:prstGeom prst="rect">
            <a:avLst/>
          </a:prstGeom>
        </p:spPr>
      </p:pic>
      <p:pic>
        <p:nvPicPr>
          <p:cNvPr id="3" name="Picture 2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201AF78F-D2FE-499B-8A07-68E2866653F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91" t="36174" r="34963" b="24857"/>
          <a:stretch/>
        </p:blipFill>
        <p:spPr>
          <a:xfrm>
            <a:off x="5490168" y="1069347"/>
            <a:ext cx="3196631" cy="4626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5314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894</TotalTime>
  <Words>589</Words>
  <Application>Microsoft Office PowerPoint</Application>
  <PresentationFormat>On-screen Show (4:3)</PresentationFormat>
  <Paragraphs>68</Paragraphs>
  <Slides>23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6" baseType="lpstr">
      <vt:lpstr>Arial</vt:lpstr>
      <vt:lpstr>Calibri</vt:lpstr>
      <vt:lpstr>Office Theme</vt:lpstr>
      <vt:lpstr>UE19CS204 – Web Technologies Mini Project</vt:lpstr>
      <vt:lpstr>Abstract</vt:lpstr>
      <vt:lpstr>Technologies Used</vt:lpstr>
      <vt:lpstr>Front-End</vt:lpstr>
      <vt:lpstr>PowerPoint Presentation</vt:lpstr>
      <vt:lpstr>Appbar</vt:lpstr>
      <vt:lpstr>PowerPoint Presentation</vt:lpstr>
      <vt:lpstr>Body of Home Page</vt:lpstr>
      <vt:lpstr>PowerPoint Presentation</vt:lpstr>
      <vt:lpstr>PowerPoint Presentation</vt:lpstr>
      <vt:lpstr>Body of Appointment Page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Back-end</vt:lpstr>
      <vt:lpstr>PowerPoint Presentation</vt:lpstr>
      <vt:lpstr>Database</vt:lpstr>
      <vt:lpstr>Member Contributions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UE19CS204 – Web Technologies Mini Project</dc:title>
  <dc:creator>VJ</dc:creator>
  <cp:lastModifiedBy>Aishwarya Harinivas</cp:lastModifiedBy>
  <cp:revision>1</cp:revision>
  <dcterms:created xsi:type="dcterms:W3CDTF">2020-11-18T05:59:33Z</dcterms:created>
  <dcterms:modified xsi:type="dcterms:W3CDTF">2020-12-07T03:10:33Z</dcterms:modified>
</cp:coreProperties>
</file>